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  <p:sldMasterId id="2147483660" r:id="rId2"/>
  </p:sldMasterIdLst>
  <p:notesMasterIdLst>
    <p:notesMasterId r:id="rId108"/>
  </p:notesMasterIdLst>
  <p:sldIdLst>
    <p:sldId id="256" r:id="rId3"/>
    <p:sldId id="402" r:id="rId4"/>
    <p:sldId id="258" r:id="rId5"/>
    <p:sldId id="257" r:id="rId6"/>
    <p:sldId id="398" r:id="rId7"/>
    <p:sldId id="400" r:id="rId8"/>
    <p:sldId id="397" r:id="rId9"/>
    <p:sldId id="269" r:id="rId10"/>
    <p:sldId id="395" r:id="rId11"/>
    <p:sldId id="401" r:id="rId12"/>
    <p:sldId id="404" r:id="rId13"/>
    <p:sldId id="403" r:id="rId14"/>
    <p:sldId id="405" r:id="rId15"/>
    <p:sldId id="406" r:id="rId16"/>
    <p:sldId id="407" r:id="rId17"/>
    <p:sldId id="408" r:id="rId18"/>
    <p:sldId id="412" r:id="rId19"/>
    <p:sldId id="396" r:id="rId20"/>
    <p:sldId id="413" r:id="rId21"/>
    <p:sldId id="414" r:id="rId22"/>
    <p:sldId id="416" r:id="rId23"/>
    <p:sldId id="418" r:id="rId24"/>
    <p:sldId id="420" r:id="rId25"/>
    <p:sldId id="417" r:id="rId26"/>
    <p:sldId id="419" r:id="rId27"/>
    <p:sldId id="422" r:id="rId28"/>
    <p:sldId id="421" r:id="rId29"/>
    <p:sldId id="423" r:id="rId30"/>
    <p:sldId id="424" r:id="rId31"/>
    <p:sldId id="425" r:id="rId32"/>
    <p:sldId id="426" r:id="rId33"/>
    <p:sldId id="427" r:id="rId34"/>
    <p:sldId id="428" r:id="rId35"/>
    <p:sldId id="429" r:id="rId36"/>
    <p:sldId id="430" r:id="rId37"/>
    <p:sldId id="431" r:id="rId38"/>
    <p:sldId id="434" r:id="rId39"/>
    <p:sldId id="432" r:id="rId40"/>
    <p:sldId id="435" r:id="rId41"/>
    <p:sldId id="436" r:id="rId42"/>
    <p:sldId id="438" r:id="rId43"/>
    <p:sldId id="437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51" r:id="rId57"/>
    <p:sldId id="478" r:id="rId58"/>
    <p:sldId id="452" r:id="rId59"/>
    <p:sldId id="454" r:id="rId60"/>
    <p:sldId id="455" r:id="rId61"/>
    <p:sldId id="456" r:id="rId62"/>
    <p:sldId id="457" r:id="rId63"/>
    <p:sldId id="458" r:id="rId64"/>
    <p:sldId id="464" r:id="rId65"/>
    <p:sldId id="459" r:id="rId66"/>
    <p:sldId id="465" r:id="rId67"/>
    <p:sldId id="460" r:id="rId68"/>
    <p:sldId id="453" r:id="rId69"/>
    <p:sldId id="462" r:id="rId70"/>
    <p:sldId id="466" r:id="rId71"/>
    <p:sldId id="461" r:id="rId72"/>
    <p:sldId id="468" r:id="rId73"/>
    <p:sldId id="469" r:id="rId74"/>
    <p:sldId id="470" r:id="rId75"/>
    <p:sldId id="471" r:id="rId76"/>
    <p:sldId id="472" r:id="rId77"/>
    <p:sldId id="473" r:id="rId78"/>
    <p:sldId id="474" r:id="rId79"/>
    <p:sldId id="475" r:id="rId80"/>
    <p:sldId id="476" r:id="rId81"/>
    <p:sldId id="477" r:id="rId82"/>
    <p:sldId id="479" r:id="rId83"/>
    <p:sldId id="480" r:id="rId84"/>
    <p:sldId id="481" r:id="rId85"/>
    <p:sldId id="482" r:id="rId86"/>
    <p:sldId id="483" r:id="rId87"/>
    <p:sldId id="484" r:id="rId88"/>
    <p:sldId id="485" r:id="rId89"/>
    <p:sldId id="486" r:id="rId90"/>
    <p:sldId id="487" r:id="rId91"/>
    <p:sldId id="488" r:id="rId92"/>
    <p:sldId id="489" r:id="rId93"/>
    <p:sldId id="490" r:id="rId94"/>
    <p:sldId id="491" r:id="rId95"/>
    <p:sldId id="492" r:id="rId96"/>
    <p:sldId id="493" r:id="rId97"/>
    <p:sldId id="494" r:id="rId98"/>
    <p:sldId id="495" r:id="rId99"/>
    <p:sldId id="496" r:id="rId100"/>
    <p:sldId id="497" r:id="rId101"/>
    <p:sldId id="498" r:id="rId102"/>
    <p:sldId id="503" r:id="rId103"/>
    <p:sldId id="499" r:id="rId104"/>
    <p:sldId id="500" r:id="rId105"/>
    <p:sldId id="502" r:id="rId106"/>
    <p:sldId id="501" r:id="rId10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9"/>
      <p:bold r:id="rId110"/>
      <p:italic r:id="rId111"/>
      <p:boldItalic r:id="rId112"/>
    </p:embeddedFont>
    <p:embeddedFont>
      <p:font typeface="Verdana" panose="020B0604030504040204" pitchFamily="34" charset="0"/>
      <p:regular r:id="rId113"/>
      <p:bold r:id="rId114"/>
      <p:italic r:id="rId115"/>
      <p:boldItalic r:id="rId1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3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AFF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1776A7-A513-4400-AEC5-D0A1E5B6F050}" v="2474" dt="2019-05-07T08:24:50.944"/>
  </p1510:revLst>
</p1510:revInfo>
</file>

<file path=ppt/tableStyles.xml><?xml version="1.0" encoding="utf-8"?>
<a:tblStyleLst xmlns:a="http://schemas.openxmlformats.org/drawingml/2006/main" def="{BF657172-C1FA-4966-A000-272167AE0DDD}">
  <a:tblStyle styleId="{BF657172-C1FA-4966-A000-272167AE0D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4A20E48-E643-4B40-B678-F4F68FA061F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02B1BA3-E502-4D99-B4C5-30DAAC14A59A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832" autoAdjust="0"/>
  </p:normalViewPr>
  <p:slideViewPr>
    <p:cSldViewPr snapToGrid="0">
      <p:cViewPr>
        <p:scale>
          <a:sx n="75" d="100"/>
          <a:sy n="75" d="100"/>
        </p:scale>
        <p:origin x="1074" y="336"/>
      </p:cViewPr>
      <p:guideLst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presProps" Target="presProps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font" Target="fonts/font4.fntdata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5.fntdata"/><Relationship Id="rId118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6.fntdata"/><Relationship Id="rId119" Type="http://schemas.openxmlformats.org/officeDocument/2006/relationships/theme" Target="theme/theme1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microsoft.com/office/2016/11/relationships/changesInfo" Target="changesInfos/changesInfo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font" Target="fonts/font3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a Demetrio Vasconcelos Moura" userId="79e6b63f-0848-4cfe-8f48-1c60cf11fb0e" providerId="ADAL" clId="{31A2D73F-4AA3-4C12-B458-56142C811B80}"/>
    <pc:docChg chg="undo redo custSel addSld delSld modSld sldOrd">
      <pc:chgData name="Nathalia Demetrio Vasconcelos Moura" userId="79e6b63f-0848-4cfe-8f48-1c60cf11fb0e" providerId="ADAL" clId="{31A2D73F-4AA3-4C12-B458-56142C811B80}" dt="2019-05-06T00:21:15.668" v="4493"/>
      <pc:docMkLst>
        <pc:docMk/>
      </pc:docMkLst>
      <pc:sldChg chg="addSp delSp modSp add modNotesTx">
        <pc:chgData name="Nathalia Demetrio Vasconcelos Moura" userId="79e6b63f-0848-4cfe-8f48-1c60cf11fb0e" providerId="ADAL" clId="{31A2D73F-4AA3-4C12-B458-56142C811B80}" dt="2019-05-04T20:08:02.812" v="121" actId="1076"/>
        <pc:sldMkLst>
          <pc:docMk/>
          <pc:sldMk cId="2438522372" sldId="408"/>
        </pc:sldMkLst>
        <pc:spChg chg="mod">
          <ac:chgData name="Nathalia Demetrio Vasconcelos Moura" userId="79e6b63f-0848-4cfe-8f48-1c60cf11fb0e" providerId="ADAL" clId="{31A2D73F-4AA3-4C12-B458-56142C811B80}" dt="2019-05-04T20:07:59.415" v="120" actId="1076"/>
          <ac:spMkLst>
            <pc:docMk/>
            <pc:sldMk cId="2438522372" sldId="408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20:08:02.812" v="121" actId="1076"/>
          <ac:spMkLst>
            <pc:docMk/>
            <pc:sldMk cId="2438522372" sldId="408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4T19:55:21.812" v="25" actId="478"/>
          <ac:picMkLst>
            <pc:docMk/>
            <pc:sldMk cId="2438522372" sldId="408"/>
            <ac:picMk id="2" creationId="{262E7876-6669-4EC9-AC52-ADEC09BD764A}"/>
          </ac:picMkLst>
        </pc:picChg>
        <pc:picChg chg="add mod">
          <ac:chgData name="Nathalia Demetrio Vasconcelos Moura" userId="79e6b63f-0848-4cfe-8f48-1c60cf11fb0e" providerId="ADAL" clId="{31A2D73F-4AA3-4C12-B458-56142C811B80}" dt="2019-05-04T20:01:42.743" v="52" actId="1076"/>
          <ac:picMkLst>
            <pc:docMk/>
            <pc:sldMk cId="2438522372" sldId="408"/>
            <ac:picMk id="4" creationId="{0EB77C8B-5626-45D2-96BF-7CF689F824DE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0:06:05.061" v="58" actId="478"/>
          <ac:picMkLst>
            <pc:docMk/>
            <pc:sldMk cId="2438522372" sldId="408"/>
            <ac:picMk id="6" creationId="{F3FCBB52-8917-4885-91BB-3EBC42A45B60}"/>
          </ac:picMkLst>
        </pc:picChg>
      </pc:sldChg>
      <pc:sldChg chg="addSp delSp modSp add ord">
        <pc:chgData name="Nathalia Demetrio Vasconcelos Moura" userId="79e6b63f-0848-4cfe-8f48-1c60cf11fb0e" providerId="ADAL" clId="{31A2D73F-4AA3-4C12-B458-56142C811B80}" dt="2019-05-06T00:21:15.668" v="4493"/>
        <pc:sldMkLst>
          <pc:docMk/>
          <pc:sldMk cId="2314631804" sldId="411"/>
        </pc:sldMkLst>
        <pc:picChg chg="add mod">
          <ac:chgData name="Nathalia Demetrio Vasconcelos Moura" userId="79e6b63f-0848-4cfe-8f48-1c60cf11fb0e" providerId="ADAL" clId="{31A2D73F-4AA3-4C12-B458-56142C811B80}" dt="2019-05-04T20:01:25.599" v="49"/>
          <ac:picMkLst>
            <pc:docMk/>
            <pc:sldMk cId="2314631804" sldId="411"/>
            <ac:picMk id="3" creationId="{6509DF61-42CA-4953-A1D7-43A07029E047}"/>
          </ac:picMkLst>
        </pc:picChg>
        <pc:picChg chg="del">
          <ac:chgData name="Nathalia Demetrio Vasconcelos Moura" userId="79e6b63f-0848-4cfe-8f48-1c60cf11fb0e" providerId="ADAL" clId="{31A2D73F-4AA3-4C12-B458-56142C811B80}" dt="2019-05-04T20:01:23.016" v="48" actId="478"/>
          <ac:picMkLst>
            <pc:docMk/>
            <pc:sldMk cId="2314631804" sldId="411"/>
            <ac:picMk id="4" creationId="{18E81376-CB59-4F11-A54D-ABF168CC1D82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4T20:36:26.226" v="294" actId="1076"/>
        <pc:sldMkLst>
          <pc:docMk/>
          <pc:sldMk cId="2940909678" sldId="412"/>
        </pc:sldMkLst>
        <pc:spChg chg="mod">
          <ac:chgData name="Nathalia Demetrio Vasconcelos Moura" userId="79e6b63f-0848-4cfe-8f48-1c60cf11fb0e" providerId="ADAL" clId="{31A2D73F-4AA3-4C12-B458-56142C811B80}" dt="2019-05-04T20:35:42.020" v="292" actId="20577"/>
          <ac:spMkLst>
            <pc:docMk/>
            <pc:sldMk cId="2940909678" sldId="412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20:19:15.012" v="167" actId="20577"/>
          <ac:spMkLst>
            <pc:docMk/>
            <pc:sldMk cId="2940909678" sldId="412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4T20:36:26.226" v="294" actId="1076"/>
          <ac:picMkLst>
            <pc:docMk/>
            <pc:sldMk cId="2940909678" sldId="412"/>
            <ac:picMk id="2" creationId="{B4F3CF93-DBE0-4229-B2C1-F0651B7FCC14}"/>
          </ac:picMkLst>
        </pc:picChg>
        <pc:picChg chg="del">
          <ac:chgData name="Nathalia Demetrio Vasconcelos Moura" userId="79e6b63f-0848-4cfe-8f48-1c60cf11fb0e" providerId="ADAL" clId="{31A2D73F-4AA3-4C12-B458-56142C811B80}" dt="2019-05-04T20:18:44.211" v="123" actId="478"/>
          <ac:picMkLst>
            <pc:docMk/>
            <pc:sldMk cId="2940909678" sldId="412"/>
            <ac:picMk id="4" creationId="{0EB77C8B-5626-45D2-96BF-7CF689F824DE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4T22:43:58.638" v="1122" actId="20577"/>
        <pc:sldMkLst>
          <pc:docMk/>
          <pc:sldMk cId="3857130537" sldId="413"/>
        </pc:sldMkLst>
        <pc:spChg chg="mod">
          <ac:chgData name="Nathalia Demetrio Vasconcelos Moura" userId="79e6b63f-0848-4cfe-8f48-1c60cf11fb0e" providerId="ADAL" clId="{31A2D73F-4AA3-4C12-B458-56142C811B80}" dt="2019-05-04T21:18:53.012" v="819" actId="1076"/>
          <ac:spMkLst>
            <pc:docMk/>
            <pc:sldMk cId="3857130537" sldId="413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20:36:54.191" v="310" actId="20577"/>
          <ac:spMkLst>
            <pc:docMk/>
            <pc:sldMk cId="3857130537" sldId="413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4T20:37:32.887" v="312" actId="478"/>
          <ac:picMkLst>
            <pc:docMk/>
            <pc:sldMk cId="3857130537" sldId="413"/>
            <ac:picMk id="2" creationId="{B4F3CF93-DBE0-4229-B2C1-F0651B7FCC14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1:22:19.659" v="829" actId="478"/>
          <ac:picMkLst>
            <pc:docMk/>
            <pc:sldMk cId="3857130537" sldId="413"/>
            <ac:picMk id="3" creationId="{3C61E2C1-C66D-4706-8E97-AAE380C02C75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1:21:58.961" v="823" actId="478"/>
          <ac:picMkLst>
            <pc:docMk/>
            <pc:sldMk cId="3857130537" sldId="413"/>
            <ac:picMk id="4" creationId="{B2BAB214-5E80-44CD-BF55-8ABD05A38FA7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1:22:17.290" v="826" actId="478"/>
          <ac:picMkLst>
            <pc:docMk/>
            <pc:sldMk cId="3857130537" sldId="413"/>
            <ac:picMk id="6" creationId="{F9746260-B137-4612-AD29-F54ADA057BE7}"/>
          </ac:picMkLst>
        </pc:picChg>
        <pc:picChg chg="add mod">
          <ac:chgData name="Nathalia Demetrio Vasconcelos Moura" userId="79e6b63f-0848-4cfe-8f48-1c60cf11fb0e" providerId="ADAL" clId="{31A2D73F-4AA3-4C12-B458-56142C811B80}" dt="2019-05-04T21:29:54.014" v="831" actId="1076"/>
          <ac:picMkLst>
            <pc:docMk/>
            <pc:sldMk cId="3857130537" sldId="413"/>
            <ac:picMk id="7" creationId="{8A27359A-8FD5-4229-BA6D-ED42F4192A52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4T21:53:23.567" v="930"/>
        <pc:sldMkLst>
          <pc:docMk/>
          <pc:sldMk cId="3688507415" sldId="414"/>
        </pc:sldMkLst>
        <pc:spChg chg="add del">
          <ac:chgData name="Nathalia Demetrio Vasconcelos Moura" userId="79e6b63f-0848-4cfe-8f48-1c60cf11fb0e" providerId="ADAL" clId="{31A2D73F-4AA3-4C12-B458-56142C811B80}" dt="2019-05-04T21:53:23.567" v="930"/>
          <ac:spMkLst>
            <pc:docMk/>
            <pc:sldMk cId="3688507415" sldId="414"/>
            <ac:spMk id="4" creationId="{2A699FA3-5291-4C8F-8D20-CC456896F786}"/>
          </ac:spMkLst>
        </pc:spChg>
        <pc:spChg chg="mod">
          <ac:chgData name="Nathalia Demetrio Vasconcelos Moura" userId="79e6b63f-0848-4cfe-8f48-1c60cf11fb0e" providerId="ADAL" clId="{31A2D73F-4AA3-4C12-B458-56142C811B80}" dt="2019-05-04T21:52:38.837" v="928" actId="20577"/>
          <ac:spMkLst>
            <pc:docMk/>
            <pc:sldMk cId="3688507415" sldId="414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21:30:18.254" v="845" actId="20577"/>
          <ac:spMkLst>
            <pc:docMk/>
            <pc:sldMk cId="3688507415" sldId="414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4T21:31:40.046" v="884" actId="478"/>
          <ac:picMkLst>
            <pc:docMk/>
            <pc:sldMk cId="3688507415" sldId="414"/>
            <ac:picMk id="2" creationId="{20A9AB6A-9320-4C65-910F-6E925F7E6DF2}"/>
          </ac:picMkLst>
        </pc:picChg>
        <pc:picChg chg="add mod">
          <ac:chgData name="Nathalia Demetrio Vasconcelos Moura" userId="79e6b63f-0848-4cfe-8f48-1c60cf11fb0e" providerId="ADAL" clId="{31A2D73F-4AA3-4C12-B458-56142C811B80}" dt="2019-05-04T21:31:42.556" v="886" actId="1076"/>
          <ac:picMkLst>
            <pc:docMk/>
            <pc:sldMk cId="3688507415" sldId="414"/>
            <ac:picMk id="3" creationId="{AE9D273F-DEAB-47C4-905D-0FBBAB39748F}"/>
          </ac:picMkLst>
        </pc:picChg>
        <pc:picChg chg="del">
          <ac:chgData name="Nathalia Demetrio Vasconcelos Moura" userId="79e6b63f-0848-4cfe-8f48-1c60cf11fb0e" providerId="ADAL" clId="{31A2D73F-4AA3-4C12-B458-56142C811B80}" dt="2019-05-04T21:31:18.173" v="881" actId="478"/>
          <ac:picMkLst>
            <pc:docMk/>
            <pc:sldMk cId="3688507415" sldId="414"/>
            <ac:picMk id="7" creationId="{8A27359A-8FD5-4229-BA6D-ED42F4192A52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4T22:09:57.471" v="1120" actId="5793"/>
        <pc:sldMkLst>
          <pc:docMk/>
          <pc:sldMk cId="4278732993" sldId="416"/>
        </pc:sldMkLst>
        <pc:spChg chg="mod">
          <ac:chgData name="Nathalia Demetrio Vasconcelos Moura" userId="79e6b63f-0848-4cfe-8f48-1c60cf11fb0e" providerId="ADAL" clId="{31A2D73F-4AA3-4C12-B458-56142C811B80}" dt="2019-05-04T22:09:57.471" v="1120" actId="5793"/>
          <ac:spMkLst>
            <pc:docMk/>
            <pc:sldMk cId="4278732993" sldId="416"/>
            <ac:spMk id="5" creationId="{EE456750-A812-4283-B436-45D820EC7FBE}"/>
          </ac:spMkLst>
        </pc:spChg>
        <pc:picChg chg="add mod">
          <ac:chgData name="Nathalia Demetrio Vasconcelos Moura" userId="79e6b63f-0848-4cfe-8f48-1c60cf11fb0e" providerId="ADAL" clId="{31A2D73F-4AA3-4C12-B458-56142C811B80}" dt="2019-05-04T22:08:28.310" v="988" actId="1076"/>
          <ac:picMkLst>
            <pc:docMk/>
            <pc:sldMk cId="4278732993" sldId="416"/>
            <ac:picMk id="2" creationId="{106FE041-845B-4945-8942-6DBBC796B7C5}"/>
          </ac:picMkLst>
        </pc:picChg>
        <pc:picChg chg="del">
          <ac:chgData name="Nathalia Demetrio Vasconcelos Moura" userId="79e6b63f-0848-4cfe-8f48-1c60cf11fb0e" providerId="ADAL" clId="{31A2D73F-4AA3-4C12-B458-56142C811B80}" dt="2019-05-04T22:08:25.617" v="986" actId="478"/>
          <ac:picMkLst>
            <pc:docMk/>
            <pc:sldMk cId="4278732993" sldId="416"/>
            <ac:picMk id="3" creationId="{AE9D273F-DEAB-47C4-905D-0FBBAB39748F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3:25:55.371" v="3808" actId="1076"/>
        <pc:sldMkLst>
          <pc:docMk/>
          <pc:sldMk cId="3331148155" sldId="417"/>
        </pc:sldMkLst>
        <pc:spChg chg="add del">
          <ac:chgData name="Nathalia Demetrio Vasconcelos Moura" userId="79e6b63f-0848-4cfe-8f48-1c60cf11fb0e" providerId="ADAL" clId="{31A2D73F-4AA3-4C12-B458-56142C811B80}" dt="2019-05-04T23:00:17.930" v="1275"/>
          <ac:spMkLst>
            <pc:docMk/>
            <pc:sldMk cId="3331148155" sldId="417"/>
            <ac:spMk id="3" creationId="{117D6DE5-2E6F-4D2C-ABE7-B597C28F8980}"/>
          </ac:spMkLst>
        </pc:spChg>
        <pc:spChg chg="del">
          <ac:chgData name="Nathalia Demetrio Vasconcelos Moura" userId="79e6b63f-0848-4cfe-8f48-1c60cf11fb0e" providerId="ADAL" clId="{31A2D73F-4AA3-4C12-B458-56142C811B80}" dt="2019-05-04T22:56:50.928" v="1153" actId="478"/>
          <ac:spMkLst>
            <pc:docMk/>
            <pc:sldMk cId="3331148155" sldId="417"/>
            <ac:spMk id="5" creationId="{EE456750-A812-4283-B436-45D820EC7FBE}"/>
          </ac:spMkLst>
        </pc:spChg>
        <pc:spChg chg="add mod">
          <ac:chgData name="Nathalia Demetrio Vasconcelos Moura" userId="79e6b63f-0848-4cfe-8f48-1c60cf11fb0e" providerId="ADAL" clId="{31A2D73F-4AA3-4C12-B458-56142C811B80}" dt="2019-05-05T03:25:52.147" v="3807" actId="14100"/>
          <ac:spMkLst>
            <pc:docMk/>
            <pc:sldMk cId="3331148155" sldId="417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4T22:53:14.915" v="1152" actId="20577"/>
          <ac:spMkLst>
            <pc:docMk/>
            <pc:sldMk cId="3331148155" sldId="417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4T22:56:52.381" v="1155" actId="478"/>
          <ac:picMkLst>
            <pc:docMk/>
            <pc:sldMk cId="3331148155" sldId="417"/>
            <ac:picMk id="2" creationId="{106FE041-845B-4945-8942-6DBBC796B7C5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3:02:36.436" v="1311" actId="478"/>
          <ac:picMkLst>
            <pc:docMk/>
            <pc:sldMk cId="3331148155" sldId="417"/>
            <ac:picMk id="4" creationId="{2EB40BA3-5669-4117-A492-5C6086D1FA83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3:08:10.609" v="1349" actId="478"/>
          <ac:picMkLst>
            <pc:docMk/>
            <pc:sldMk cId="3331148155" sldId="417"/>
            <ac:picMk id="7" creationId="{93CE31BB-5736-40DB-BA6A-81BE22EFDB34}"/>
          </ac:picMkLst>
        </pc:picChg>
        <pc:picChg chg="add mod">
          <ac:chgData name="Nathalia Demetrio Vasconcelos Moura" userId="79e6b63f-0848-4cfe-8f48-1c60cf11fb0e" providerId="ADAL" clId="{31A2D73F-4AA3-4C12-B458-56142C811B80}" dt="2019-05-05T03:25:55.371" v="3808" actId="1076"/>
          <ac:picMkLst>
            <pc:docMk/>
            <pc:sldMk cId="3331148155" sldId="417"/>
            <ac:picMk id="8" creationId="{17B17BD0-A4CD-4C90-A8C2-C992C48AA240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6T00:04:38.497" v="4221" actId="20577"/>
        <pc:sldMkLst>
          <pc:docMk/>
          <pc:sldMk cId="2099134630" sldId="418"/>
        </pc:sldMkLst>
        <pc:spChg chg="mod">
          <ac:chgData name="Nathalia Demetrio Vasconcelos Moura" userId="79e6b63f-0848-4cfe-8f48-1c60cf11fb0e" providerId="ADAL" clId="{31A2D73F-4AA3-4C12-B458-56142C811B80}" dt="2019-05-06T00:04:38.497" v="4221" actId="20577"/>
          <ac:spMkLst>
            <pc:docMk/>
            <pc:sldMk cId="2099134630" sldId="418"/>
            <ac:spMk id="128" creationId="{00000000-0000-0000-0000-000000000000}"/>
          </ac:spMkLst>
        </pc:spChg>
      </pc:sldChg>
      <pc:sldChg chg="delSp modSp add">
        <pc:chgData name="Nathalia Demetrio Vasconcelos Moura" userId="79e6b63f-0848-4cfe-8f48-1c60cf11fb0e" providerId="ADAL" clId="{31A2D73F-4AA3-4C12-B458-56142C811B80}" dt="2019-05-05T02:21:59.500" v="3333" actId="20577"/>
        <pc:sldMkLst>
          <pc:docMk/>
          <pc:sldMk cId="2856597753" sldId="419"/>
        </pc:sldMkLst>
        <pc:spChg chg="mod">
          <ac:chgData name="Nathalia Demetrio Vasconcelos Moura" userId="79e6b63f-0848-4cfe-8f48-1c60cf11fb0e" providerId="ADAL" clId="{31A2D73F-4AA3-4C12-B458-56142C811B80}" dt="2019-05-05T02:21:59.500" v="3333" actId="20577"/>
          <ac:spMkLst>
            <pc:docMk/>
            <pc:sldMk cId="2856597753" sldId="419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23:03:07.801" v="1339" actId="20577"/>
          <ac:spMkLst>
            <pc:docMk/>
            <pc:sldMk cId="2856597753" sldId="419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4T23:03:09.307" v="1340" actId="478"/>
          <ac:picMkLst>
            <pc:docMk/>
            <pc:sldMk cId="2856597753" sldId="419"/>
            <ac:picMk id="2" creationId="{106FE041-845B-4945-8942-6DBBC796B7C5}"/>
          </ac:picMkLst>
        </pc:picChg>
      </pc:sldChg>
      <pc:sldChg chg="add ord">
        <pc:chgData name="Nathalia Demetrio Vasconcelos Moura" userId="79e6b63f-0848-4cfe-8f48-1c60cf11fb0e" providerId="ADAL" clId="{31A2D73F-4AA3-4C12-B458-56142C811B80}" dt="2019-05-04T23:11:26.335" v="1450"/>
        <pc:sldMkLst>
          <pc:docMk/>
          <pc:sldMk cId="1407562806" sldId="420"/>
        </pc:sldMkLst>
      </pc:sldChg>
      <pc:sldChg chg="addSp delSp modSp add modNotesTx">
        <pc:chgData name="Nathalia Demetrio Vasconcelos Moura" userId="79e6b63f-0848-4cfe-8f48-1c60cf11fb0e" providerId="ADAL" clId="{31A2D73F-4AA3-4C12-B458-56142C811B80}" dt="2019-05-05T02:21:48.427" v="3316" actId="20577"/>
        <pc:sldMkLst>
          <pc:docMk/>
          <pc:sldMk cId="3168459278" sldId="421"/>
        </pc:sldMkLst>
        <pc:spChg chg="mod">
          <ac:chgData name="Nathalia Demetrio Vasconcelos Moura" userId="79e6b63f-0848-4cfe-8f48-1c60cf11fb0e" providerId="ADAL" clId="{31A2D73F-4AA3-4C12-B458-56142C811B80}" dt="2019-05-05T01:26:58.116" v="2350" actId="20577"/>
          <ac:spMkLst>
            <pc:docMk/>
            <pc:sldMk cId="3168459278" sldId="421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1:48.427" v="3316" actId="20577"/>
          <ac:spMkLst>
            <pc:docMk/>
            <pc:sldMk cId="3168459278" sldId="421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1:25:14.624" v="2270" actId="1076"/>
          <ac:picMkLst>
            <pc:docMk/>
            <pc:sldMk cId="3168459278" sldId="421"/>
            <ac:picMk id="2" creationId="{241582A0-83F8-47B4-A44B-6AD954DDFB11}"/>
          </ac:picMkLst>
        </pc:picChg>
        <pc:picChg chg="add mod">
          <ac:chgData name="Nathalia Demetrio Vasconcelos Moura" userId="79e6b63f-0848-4cfe-8f48-1c60cf11fb0e" providerId="ADAL" clId="{31A2D73F-4AA3-4C12-B458-56142C811B80}" dt="2019-05-05T01:25:54.717" v="2273" actId="14100"/>
          <ac:picMkLst>
            <pc:docMk/>
            <pc:sldMk cId="3168459278" sldId="421"/>
            <ac:picMk id="3" creationId="{0401CB0D-7096-47D8-8379-9B60D521E747}"/>
          </ac:picMkLst>
        </pc:picChg>
        <pc:picChg chg="del">
          <ac:chgData name="Nathalia Demetrio Vasconcelos Moura" userId="79e6b63f-0848-4cfe-8f48-1c60cf11fb0e" providerId="ADAL" clId="{31A2D73F-4AA3-4C12-B458-56142C811B80}" dt="2019-05-04T23:24:39.718" v="1846" actId="478"/>
          <ac:picMkLst>
            <pc:docMk/>
            <pc:sldMk cId="3168459278" sldId="421"/>
            <ac:picMk id="8" creationId="{17B17BD0-A4CD-4C90-A8C2-C992C48AA240}"/>
          </ac:picMkLst>
        </pc:picChg>
      </pc:sldChg>
      <pc:sldChg chg="addSp delSp modSp add ord modNotesTx">
        <pc:chgData name="Nathalia Demetrio Vasconcelos Moura" userId="79e6b63f-0848-4cfe-8f48-1c60cf11fb0e" providerId="ADAL" clId="{31A2D73F-4AA3-4C12-B458-56142C811B80}" dt="2019-05-05T02:21:52.045" v="3317" actId="20577"/>
        <pc:sldMkLst>
          <pc:docMk/>
          <pc:sldMk cId="2495529596" sldId="422"/>
        </pc:sldMkLst>
        <pc:spChg chg="mod">
          <ac:chgData name="Nathalia Demetrio Vasconcelos Moura" userId="79e6b63f-0848-4cfe-8f48-1c60cf11fb0e" providerId="ADAL" clId="{31A2D73F-4AA3-4C12-B458-56142C811B80}" dt="2019-05-04T23:35:10.312" v="2123" actId="14100"/>
          <ac:spMkLst>
            <pc:docMk/>
            <pc:sldMk cId="2495529596" sldId="42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1:52.045" v="3317" actId="20577"/>
          <ac:spMkLst>
            <pc:docMk/>
            <pc:sldMk cId="2495529596" sldId="422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4T23:34:22.392" v="2116" actId="478"/>
          <ac:picMkLst>
            <pc:docMk/>
            <pc:sldMk cId="2495529596" sldId="422"/>
            <ac:picMk id="2" creationId="{1FB2AB97-4E97-46E4-A053-71B87C7A1DC4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3:34:21.706" v="2115" actId="478"/>
          <ac:picMkLst>
            <pc:docMk/>
            <pc:sldMk cId="2495529596" sldId="422"/>
            <ac:picMk id="3" creationId="{67BA6CCC-88A8-4569-A630-3F99F8A6FB6D}"/>
          </ac:picMkLst>
        </pc:picChg>
        <pc:picChg chg="add del mod">
          <ac:chgData name="Nathalia Demetrio Vasconcelos Moura" userId="79e6b63f-0848-4cfe-8f48-1c60cf11fb0e" providerId="ADAL" clId="{31A2D73F-4AA3-4C12-B458-56142C811B80}" dt="2019-05-04T23:35:53.276" v="2128" actId="478"/>
          <ac:picMkLst>
            <pc:docMk/>
            <pc:sldMk cId="2495529596" sldId="422"/>
            <ac:picMk id="4" creationId="{37027FEF-AA46-4A01-ACA4-A1245780970E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0:01:39.401" v="2169" actId="478"/>
          <ac:picMkLst>
            <pc:docMk/>
            <pc:sldMk cId="2495529596" sldId="422"/>
            <ac:picMk id="5" creationId="{53E80D00-7058-4F8B-84D0-3E90C007F019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0:01:12.816" v="2162" actId="478"/>
          <ac:picMkLst>
            <pc:docMk/>
            <pc:sldMk cId="2495529596" sldId="422"/>
            <ac:picMk id="7" creationId="{40E05B52-5DEE-4714-B569-C2E995278025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0:04:42.705" v="2172" actId="478"/>
          <ac:picMkLst>
            <pc:docMk/>
            <pc:sldMk cId="2495529596" sldId="422"/>
            <ac:picMk id="8" creationId="{C754A193-BF13-4FE8-8D08-C8B826C91AE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0:04:42.705" v="2172" actId="478"/>
          <ac:picMkLst>
            <pc:docMk/>
            <pc:sldMk cId="2495529596" sldId="422"/>
            <ac:picMk id="9" creationId="{6D86CAE0-663F-4795-8BDA-2AD8D0978274}"/>
          </ac:picMkLst>
        </pc:picChg>
        <pc:picChg chg="add del mod ord">
          <ac:chgData name="Nathalia Demetrio Vasconcelos Moura" userId="79e6b63f-0848-4cfe-8f48-1c60cf11fb0e" providerId="ADAL" clId="{31A2D73F-4AA3-4C12-B458-56142C811B80}" dt="2019-05-05T01:32:38.198" v="2467" actId="1036"/>
          <ac:picMkLst>
            <pc:docMk/>
            <pc:sldMk cId="2495529596" sldId="422"/>
            <ac:picMk id="10" creationId="{25F70105-FC5D-44EC-8939-3320C129174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32:23.065" v="2460" actId="1076"/>
          <ac:picMkLst>
            <pc:docMk/>
            <pc:sldMk cId="2495529596" sldId="422"/>
            <ac:picMk id="11" creationId="{514446DF-29A6-4DA4-AFF3-314A7C0130F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21:44.304" v="3315" actId="20577"/>
        <pc:sldMkLst>
          <pc:docMk/>
          <pc:sldMk cId="706066792" sldId="423"/>
        </pc:sldMkLst>
        <pc:spChg chg="mod">
          <ac:chgData name="Nathalia Demetrio Vasconcelos Moura" userId="79e6b63f-0848-4cfe-8f48-1c60cf11fb0e" providerId="ADAL" clId="{31A2D73F-4AA3-4C12-B458-56142C811B80}" dt="2019-05-05T01:31:29.003" v="2431" actId="20577"/>
          <ac:spMkLst>
            <pc:docMk/>
            <pc:sldMk cId="706066792" sldId="423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1:44.304" v="3315" actId="20577"/>
          <ac:spMkLst>
            <pc:docMk/>
            <pc:sldMk cId="706066792" sldId="423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1:29:06.495" v="2354" actId="478"/>
          <ac:picMkLst>
            <pc:docMk/>
            <pc:sldMk cId="706066792" sldId="423"/>
            <ac:picMk id="2" creationId="{241582A0-83F8-47B4-A44B-6AD954DDFB11}"/>
          </ac:picMkLst>
        </pc:picChg>
        <pc:picChg chg="del">
          <ac:chgData name="Nathalia Demetrio Vasconcelos Moura" userId="79e6b63f-0848-4cfe-8f48-1c60cf11fb0e" providerId="ADAL" clId="{31A2D73F-4AA3-4C12-B458-56142C811B80}" dt="2019-05-05T01:29:34.836" v="2383" actId="478"/>
          <ac:picMkLst>
            <pc:docMk/>
            <pc:sldMk cId="706066792" sldId="423"/>
            <ac:picMk id="3" creationId="{0401CB0D-7096-47D8-8379-9B60D521E747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31:43.586" v="2434" actId="478"/>
          <ac:picMkLst>
            <pc:docMk/>
            <pc:sldMk cId="706066792" sldId="423"/>
            <ac:picMk id="4" creationId="{A30388BA-175E-4EF7-BA1B-738DA5494D52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31:19.564" v="2429" actId="478"/>
          <ac:picMkLst>
            <pc:docMk/>
            <pc:sldMk cId="706066792" sldId="423"/>
            <ac:picMk id="5" creationId="{351CDDA2-98A4-482C-8B99-5A8202952F77}"/>
          </ac:picMkLst>
        </pc:picChg>
        <pc:picChg chg="add mod">
          <ac:chgData name="Nathalia Demetrio Vasconcelos Moura" userId="79e6b63f-0848-4cfe-8f48-1c60cf11fb0e" providerId="ADAL" clId="{31A2D73F-4AA3-4C12-B458-56142C811B80}" dt="2019-05-05T01:31:32.670" v="2433" actId="1076"/>
          <ac:picMkLst>
            <pc:docMk/>
            <pc:sldMk cId="706066792" sldId="423"/>
            <ac:picMk id="7" creationId="{4C0BAEE4-E664-4DCC-8842-BC2368BEE416}"/>
          </ac:picMkLst>
        </pc:picChg>
        <pc:picChg chg="add mod">
          <ac:chgData name="Nathalia Demetrio Vasconcelos Moura" userId="79e6b63f-0848-4cfe-8f48-1c60cf11fb0e" providerId="ADAL" clId="{31A2D73F-4AA3-4C12-B458-56142C811B80}" dt="2019-05-05T01:31:46.484" v="2436" actId="1076"/>
          <ac:picMkLst>
            <pc:docMk/>
            <pc:sldMk cId="706066792" sldId="423"/>
            <ac:picMk id="8" creationId="{DBEEFE5B-009A-472E-8D23-A5476482EE40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38:31.622" v="3469" actId="20577"/>
        <pc:sldMkLst>
          <pc:docMk/>
          <pc:sldMk cId="607431163" sldId="424"/>
        </pc:sldMkLst>
        <pc:spChg chg="mod">
          <ac:chgData name="Nathalia Demetrio Vasconcelos Moura" userId="79e6b63f-0848-4cfe-8f48-1c60cf11fb0e" providerId="ADAL" clId="{31A2D73F-4AA3-4C12-B458-56142C811B80}" dt="2019-05-05T01:39:20.690" v="2516" actId="1076"/>
          <ac:spMkLst>
            <pc:docMk/>
            <pc:sldMk cId="607431163" sldId="42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38:31.622" v="3469" actId="20577"/>
          <ac:spMkLst>
            <pc:docMk/>
            <pc:sldMk cId="607431163" sldId="424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1:34:43.042" v="2488" actId="478"/>
          <ac:picMkLst>
            <pc:docMk/>
            <pc:sldMk cId="607431163" sldId="424"/>
            <ac:picMk id="2" creationId="{241582A0-83F8-47B4-A44B-6AD954DDFB11}"/>
          </ac:picMkLst>
        </pc:picChg>
        <pc:picChg chg="del">
          <ac:chgData name="Nathalia Demetrio Vasconcelos Moura" userId="79e6b63f-0848-4cfe-8f48-1c60cf11fb0e" providerId="ADAL" clId="{31A2D73F-4AA3-4C12-B458-56142C811B80}" dt="2019-05-05T01:34:55.202" v="2491" actId="478"/>
          <ac:picMkLst>
            <pc:docMk/>
            <pc:sldMk cId="607431163" sldId="424"/>
            <ac:picMk id="3" creationId="{0401CB0D-7096-47D8-8379-9B60D521E747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39:09.021" v="2511" actId="478"/>
          <ac:picMkLst>
            <pc:docMk/>
            <pc:sldMk cId="607431163" sldId="424"/>
            <ac:picMk id="4" creationId="{C9A751FF-24BD-4C94-824C-A82361820ACD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37:10.010" v="2508" actId="478"/>
          <ac:picMkLst>
            <pc:docMk/>
            <pc:sldMk cId="607431163" sldId="424"/>
            <ac:picMk id="5" creationId="{6AB4C9B8-387C-4935-85F6-4969C2A90074}"/>
          </ac:picMkLst>
        </pc:picChg>
        <pc:picChg chg="add mod">
          <ac:chgData name="Nathalia Demetrio Vasconcelos Moura" userId="79e6b63f-0848-4cfe-8f48-1c60cf11fb0e" providerId="ADAL" clId="{31A2D73F-4AA3-4C12-B458-56142C811B80}" dt="2019-05-05T01:39:02.062" v="2510" actId="1076"/>
          <ac:picMkLst>
            <pc:docMk/>
            <pc:sldMk cId="607431163" sldId="424"/>
            <ac:picMk id="7" creationId="{DDEB112A-EACB-40AB-A54A-801DF186E7FB}"/>
          </ac:picMkLst>
        </pc:picChg>
        <pc:picChg chg="add mod">
          <ac:chgData name="Nathalia Demetrio Vasconcelos Moura" userId="79e6b63f-0848-4cfe-8f48-1c60cf11fb0e" providerId="ADAL" clId="{31A2D73F-4AA3-4C12-B458-56142C811B80}" dt="2019-05-05T01:39:23.501" v="2517" actId="1076"/>
          <ac:picMkLst>
            <pc:docMk/>
            <pc:sldMk cId="607431163" sldId="424"/>
            <ac:picMk id="8" creationId="{C549C5A4-FBDF-411A-B1F1-4EF6CB7F63C1}"/>
          </ac:picMkLst>
        </pc:picChg>
        <pc:picChg chg="add del">
          <ac:chgData name="Nathalia Demetrio Vasconcelos Moura" userId="79e6b63f-0848-4cfe-8f48-1c60cf11fb0e" providerId="ADAL" clId="{31A2D73F-4AA3-4C12-B458-56142C811B80}" dt="2019-05-05T01:39:42.137" v="2519" actId="478"/>
          <ac:picMkLst>
            <pc:docMk/>
            <pc:sldMk cId="607431163" sldId="424"/>
            <ac:picMk id="9" creationId="{31B36316-53EE-4C7A-8BC4-41848F03C6AD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21:38.755" v="3311" actId="20577"/>
        <pc:sldMkLst>
          <pc:docMk/>
          <pc:sldMk cId="4003050678" sldId="425"/>
        </pc:sldMkLst>
        <pc:spChg chg="add del">
          <ac:chgData name="Nathalia Demetrio Vasconcelos Moura" userId="79e6b63f-0848-4cfe-8f48-1c60cf11fb0e" providerId="ADAL" clId="{31A2D73F-4AA3-4C12-B458-56142C811B80}" dt="2019-05-05T01:40:59.312" v="2536"/>
          <ac:spMkLst>
            <pc:docMk/>
            <pc:sldMk cId="4003050678" sldId="425"/>
            <ac:spMk id="4" creationId="{AC5A6428-4F9E-4F26-AEC8-CFBF8196D74B}"/>
          </ac:spMkLst>
        </pc:spChg>
        <pc:spChg chg="mod">
          <ac:chgData name="Nathalia Demetrio Vasconcelos Moura" userId="79e6b63f-0848-4cfe-8f48-1c60cf11fb0e" providerId="ADAL" clId="{31A2D73F-4AA3-4C12-B458-56142C811B80}" dt="2019-05-05T01:58:39.755" v="3049" actId="20577"/>
          <ac:spMkLst>
            <pc:docMk/>
            <pc:sldMk cId="4003050678" sldId="425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1:38.755" v="3311" actId="20577"/>
          <ac:spMkLst>
            <pc:docMk/>
            <pc:sldMk cId="4003050678" sldId="425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1:40:06.522" v="2523" actId="478"/>
          <ac:picMkLst>
            <pc:docMk/>
            <pc:sldMk cId="4003050678" sldId="425"/>
            <ac:picMk id="2" creationId="{241582A0-83F8-47B4-A44B-6AD954DDFB11}"/>
          </ac:picMkLst>
        </pc:picChg>
        <pc:picChg chg="del">
          <ac:chgData name="Nathalia Demetrio Vasconcelos Moura" userId="79e6b63f-0848-4cfe-8f48-1c60cf11fb0e" providerId="ADAL" clId="{31A2D73F-4AA3-4C12-B458-56142C811B80}" dt="2019-05-05T01:40:06.522" v="2523" actId="478"/>
          <ac:picMkLst>
            <pc:docMk/>
            <pc:sldMk cId="4003050678" sldId="425"/>
            <ac:picMk id="3" creationId="{0401CB0D-7096-47D8-8379-9B60D521E747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46:16.431" v="2616" actId="478"/>
          <ac:picMkLst>
            <pc:docMk/>
            <pc:sldMk cId="4003050678" sldId="425"/>
            <ac:picMk id="5" creationId="{A0E4A45C-A061-49F3-89CE-7C5F50E52A47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49:58.032" v="2621" actId="478"/>
          <ac:picMkLst>
            <pc:docMk/>
            <pc:sldMk cId="4003050678" sldId="425"/>
            <ac:picMk id="7" creationId="{B4D974B7-D28F-42AC-A3D2-C64983A9BB81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53:03.631" v="2634" actId="478"/>
          <ac:picMkLst>
            <pc:docMk/>
            <pc:sldMk cId="4003050678" sldId="425"/>
            <ac:picMk id="8" creationId="{9ECFC91F-0C38-43D3-9651-DBBC11FB0404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52:56.889" v="2630"/>
          <ac:picMkLst>
            <pc:docMk/>
            <pc:sldMk cId="4003050678" sldId="425"/>
            <ac:picMk id="9" creationId="{42900810-B342-45C1-8483-A1A1D51E84FC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1:54:02.284" v="2711" actId="478"/>
          <ac:picMkLst>
            <pc:docMk/>
            <pc:sldMk cId="4003050678" sldId="425"/>
            <ac:picMk id="10" creationId="{48BF203D-A82D-47AC-A61E-8606E1E30B61}"/>
          </ac:picMkLst>
        </pc:picChg>
        <pc:picChg chg="add mod">
          <ac:chgData name="Nathalia Demetrio Vasconcelos Moura" userId="79e6b63f-0848-4cfe-8f48-1c60cf11fb0e" providerId="ADAL" clId="{31A2D73F-4AA3-4C12-B458-56142C811B80}" dt="2019-05-05T01:58:44.990" v="3050" actId="1076"/>
          <ac:picMkLst>
            <pc:docMk/>
            <pc:sldMk cId="4003050678" sldId="425"/>
            <ac:picMk id="11" creationId="{7518D260-8AC2-4627-A75F-22E14B52787A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02:06:30.528" v="3124" actId="20577"/>
        <pc:sldMkLst>
          <pc:docMk/>
          <pc:sldMk cId="2304502760" sldId="426"/>
        </pc:sldMkLst>
        <pc:spChg chg="mod">
          <ac:chgData name="Nathalia Demetrio Vasconcelos Moura" userId="79e6b63f-0848-4cfe-8f48-1c60cf11fb0e" providerId="ADAL" clId="{31A2D73F-4AA3-4C12-B458-56142C811B80}" dt="2019-05-05T02:05:16.474" v="3121" actId="1076"/>
          <ac:spMkLst>
            <pc:docMk/>
            <pc:sldMk cId="2304502760" sldId="426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00:14.163" v="3075" actId="20577"/>
          <ac:spMkLst>
            <pc:docMk/>
            <pc:sldMk cId="2304502760" sldId="426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2:04:35.477" v="3099" actId="478"/>
          <ac:picMkLst>
            <pc:docMk/>
            <pc:sldMk cId="2304502760" sldId="426"/>
            <ac:picMk id="2" creationId="{241582A0-83F8-47B4-A44B-6AD954DDFB11}"/>
          </ac:picMkLst>
        </pc:picChg>
        <pc:picChg chg="del">
          <ac:chgData name="Nathalia Demetrio Vasconcelos Moura" userId="79e6b63f-0848-4cfe-8f48-1c60cf11fb0e" providerId="ADAL" clId="{31A2D73F-4AA3-4C12-B458-56142C811B80}" dt="2019-05-05T02:04:35.970" v="3100" actId="478"/>
          <ac:picMkLst>
            <pc:docMk/>
            <pc:sldMk cId="2304502760" sldId="426"/>
            <ac:picMk id="3" creationId="{0401CB0D-7096-47D8-8379-9B60D521E747}"/>
          </ac:picMkLst>
        </pc:picChg>
        <pc:picChg chg="add mod">
          <ac:chgData name="Nathalia Demetrio Vasconcelos Moura" userId="79e6b63f-0848-4cfe-8f48-1c60cf11fb0e" providerId="ADAL" clId="{31A2D73F-4AA3-4C12-B458-56142C811B80}" dt="2019-05-05T02:05:42.564" v="3123" actId="1076"/>
          <ac:picMkLst>
            <pc:docMk/>
            <pc:sldMk cId="2304502760" sldId="426"/>
            <ac:picMk id="4" creationId="{E35E31DE-EE59-4C1E-B6A6-A89D257FA2C7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15:56.132" v="3228" actId="20577"/>
        <pc:sldMkLst>
          <pc:docMk/>
          <pc:sldMk cId="1447327683" sldId="427"/>
        </pc:sldMkLst>
        <pc:spChg chg="mod">
          <ac:chgData name="Nathalia Demetrio Vasconcelos Moura" userId="79e6b63f-0848-4cfe-8f48-1c60cf11fb0e" providerId="ADAL" clId="{31A2D73F-4AA3-4C12-B458-56142C811B80}" dt="2019-05-05T02:11:36.355" v="3187" actId="1076"/>
          <ac:spMkLst>
            <pc:docMk/>
            <pc:sldMk cId="1447327683" sldId="427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15:56.132" v="3228" actId="20577"/>
          <ac:spMkLst>
            <pc:docMk/>
            <pc:sldMk cId="1447327683" sldId="427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5T02:11:20.786" v="3183" actId="478"/>
          <ac:picMkLst>
            <pc:docMk/>
            <pc:sldMk cId="1447327683" sldId="427"/>
            <ac:picMk id="2" creationId="{0F6B080F-6F0E-4A48-A6AC-C39713276F52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2:12:55.078" v="3188" actId="478"/>
          <ac:picMkLst>
            <pc:docMk/>
            <pc:sldMk cId="1447327683" sldId="427"/>
            <ac:picMk id="3" creationId="{B7C9A5A2-02F1-452F-B50E-F5EFB69DE5E1}"/>
          </ac:picMkLst>
        </pc:picChg>
        <pc:picChg chg="add mod">
          <ac:chgData name="Nathalia Demetrio Vasconcelos Moura" userId="79e6b63f-0848-4cfe-8f48-1c60cf11fb0e" providerId="ADAL" clId="{31A2D73F-4AA3-4C12-B458-56142C811B80}" dt="2019-05-05T02:12:58.891" v="3190" actId="1076"/>
          <ac:picMkLst>
            <pc:docMk/>
            <pc:sldMk cId="1447327683" sldId="427"/>
            <ac:picMk id="4" creationId="{635A9CC2-CC0B-4C4A-B8BB-240595C6B2BF}"/>
          </ac:picMkLst>
        </pc:picChg>
        <pc:picChg chg="del">
          <ac:chgData name="Nathalia Demetrio Vasconcelos Moura" userId="79e6b63f-0848-4cfe-8f48-1c60cf11fb0e" providerId="ADAL" clId="{31A2D73F-4AA3-4C12-B458-56142C811B80}" dt="2019-05-05T02:08:03.477" v="3156" actId="478"/>
          <ac:picMkLst>
            <pc:docMk/>
            <pc:sldMk cId="1447327683" sldId="427"/>
            <ac:picMk id="11" creationId="{7518D260-8AC2-4627-A75F-22E14B52787A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17:20.508" v="3256" actId="5793"/>
        <pc:sldMkLst>
          <pc:docMk/>
          <pc:sldMk cId="446519867" sldId="428"/>
        </pc:sldMkLst>
        <pc:spChg chg="mod">
          <ac:chgData name="Nathalia Demetrio Vasconcelos Moura" userId="79e6b63f-0848-4cfe-8f48-1c60cf11fb0e" providerId="ADAL" clId="{31A2D73F-4AA3-4C12-B458-56142C811B80}" dt="2019-05-05T02:17:20.508" v="3256" actId="5793"/>
          <ac:spMkLst>
            <pc:docMk/>
            <pc:sldMk cId="446519867" sldId="428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16:03.077" v="3234" actId="20577"/>
          <ac:spMkLst>
            <pc:docMk/>
            <pc:sldMk cId="446519867" sldId="428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2:17:08.952" v="3244" actId="1076"/>
          <ac:picMkLst>
            <pc:docMk/>
            <pc:sldMk cId="446519867" sldId="428"/>
            <ac:picMk id="2" creationId="{91B3B1BC-5F16-4434-8DC5-8870A5AFB89D}"/>
          </ac:picMkLst>
        </pc:picChg>
        <pc:picChg chg="del">
          <ac:chgData name="Nathalia Demetrio Vasconcelos Moura" userId="79e6b63f-0848-4cfe-8f48-1c60cf11fb0e" providerId="ADAL" clId="{31A2D73F-4AA3-4C12-B458-56142C811B80}" dt="2019-05-05T02:15:11.571" v="3222" actId="478"/>
          <ac:picMkLst>
            <pc:docMk/>
            <pc:sldMk cId="446519867" sldId="428"/>
            <ac:picMk id="4" creationId="{635A9CC2-CC0B-4C4A-B8BB-240595C6B2BF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02:19:19.014" v="3270" actId="1076"/>
        <pc:sldMkLst>
          <pc:docMk/>
          <pc:sldMk cId="829601032" sldId="429"/>
        </pc:sldMkLst>
        <pc:spChg chg="mod">
          <ac:chgData name="Nathalia Demetrio Vasconcelos Moura" userId="79e6b63f-0848-4cfe-8f48-1c60cf11fb0e" providerId="ADAL" clId="{31A2D73F-4AA3-4C12-B458-56142C811B80}" dt="2019-05-05T02:19:05.621" v="3268" actId="255"/>
          <ac:spMkLst>
            <pc:docMk/>
            <pc:sldMk cId="829601032" sldId="42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17:42.233" v="3257" actId="1076"/>
          <ac:spMkLst>
            <pc:docMk/>
            <pc:sldMk cId="829601032" sldId="429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2:18:54.329" v="3262" actId="1076"/>
          <ac:picMkLst>
            <pc:docMk/>
            <pc:sldMk cId="829601032" sldId="429"/>
            <ac:picMk id="2" creationId="{8DC5E648-DC9A-4C59-82C9-15FD048B7F52}"/>
          </ac:picMkLst>
        </pc:picChg>
        <pc:picChg chg="add mod">
          <ac:chgData name="Nathalia Demetrio Vasconcelos Moura" userId="79e6b63f-0848-4cfe-8f48-1c60cf11fb0e" providerId="ADAL" clId="{31A2D73F-4AA3-4C12-B458-56142C811B80}" dt="2019-05-05T02:19:19.014" v="3270" actId="1076"/>
          <ac:picMkLst>
            <pc:docMk/>
            <pc:sldMk cId="829601032" sldId="429"/>
            <ac:picMk id="3" creationId="{27A6A416-FDC2-4CB3-AD42-E52F93928742}"/>
          </ac:picMkLst>
        </pc:picChg>
        <pc:picChg chg="del">
          <ac:chgData name="Nathalia Demetrio Vasconcelos Moura" userId="79e6b63f-0848-4cfe-8f48-1c60cf11fb0e" providerId="ADAL" clId="{31A2D73F-4AA3-4C12-B458-56142C811B80}" dt="2019-05-05T02:18:52.193" v="3260" actId="478"/>
          <ac:picMkLst>
            <pc:docMk/>
            <pc:sldMk cId="829601032" sldId="429"/>
            <ac:picMk id="4" creationId="{E35E31DE-EE59-4C1E-B6A6-A89D257FA2C7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21:02.888" v="3308" actId="20577"/>
        <pc:sldMkLst>
          <pc:docMk/>
          <pc:sldMk cId="3942973610" sldId="430"/>
        </pc:sldMkLst>
        <pc:spChg chg="add del">
          <ac:chgData name="Nathalia Demetrio Vasconcelos Moura" userId="79e6b63f-0848-4cfe-8f48-1c60cf11fb0e" providerId="ADAL" clId="{31A2D73F-4AA3-4C12-B458-56142C811B80}" dt="2019-05-05T02:19:31.645" v="3273"/>
          <ac:spMkLst>
            <pc:docMk/>
            <pc:sldMk cId="3942973610" sldId="430"/>
            <ac:spMk id="4" creationId="{836B1DC2-C252-458C-AD39-4361CB6D189B}"/>
          </ac:spMkLst>
        </pc:spChg>
        <pc:spChg chg="mod">
          <ac:chgData name="Nathalia Demetrio Vasconcelos Moura" userId="79e6b63f-0848-4cfe-8f48-1c60cf11fb0e" providerId="ADAL" clId="{31A2D73F-4AA3-4C12-B458-56142C811B80}" dt="2019-05-05T02:21:02.888" v="3308" actId="20577"/>
          <ac:spMkLst>
            <pc:docMk/>
            <pc:sldMk cId="3942973610" sldId="430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31A2D73F-4AA3-4C12-B458-56142C811B80}" dt="2019-05-05T02:19:56.434" v="3284" actId="478"/>
          <ac:picMkLst>
            <pc:docMk/>
            <pc:sldMk cId="3942973610" sldId="430"/>
            <ac:picMk id="2" creationId="{8DC5E648-DC9A-4C59-82C9-15FD048B7F52}"/>
          </ac:picMkLst>
        </pc:picChg>
        <pc:picChg chg="del">
          <ac:chgData name="Nathalia Demetrio Vasconcelos Moura" userId="79e6b63f-0848-4cfe-8f48-1c60cf11fb0e" providerId="ADAL" clId="{31A2D73F-4AA3-4C12-B458-56142C811B80}" dt="2019-05-05T02:19:56.902" v="3285" actId="478"/>
          <ac:picMkLst>
            <pc:docMk/>
            <pc:sldMk cId="3942973610" sldId="430"/>
            <ac:picMk id="3" creationId="{27A6A416-FDC2-4CB3-AD42-E52F93928742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02:29:31.068" v="3370" actId="1076"/>
        <pc:sldMkLst>
          <pc:docMk/>
          <pc:sldMk cId="3252414423" sldId="431"/>
        </pc:sldMkLst>
        <pc:spChg chg="mod">
          <ac:chgData name="Nathalia Demetrio Vasconcelos Moura" userId="79e6b63f-0848-4cfe-8f48-1c60cf11fb0e" providerId="ADAL" clId="{31A2D73F-4AA3-4C12-B458-56142C811B80}" dt="2019-05-05T02:29:28.152" v="3369" actId="1076"/>
          <ac:spMkLst>
            <pc:docMk/>
            <pc:sldMk cId="3252414423" sldId="431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6:20.839" v="3363" actId="20577"/>
          <ac:spMkLst>
            <pc:docMk/>
            <pc:sldMk cId="3252414423" sldId="431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2:29:31.068" v="3370" actId="1076"/>
          <ac:picMkLst>
            <pc:docMk/>
            <pc:sldMk cId="3252414423" sldId="431"/>
            <ac:picMk id="2" creationId="{B2C066BC-2B96-47C4-9105-F1EEB25A177E}"/>
          </ac:picMkLst>
        </pc:picChg>
        <pc:picChg chg="del">
          <ac:chgData name="Nathalia Demetrio Vasconcelos Moura" userId="79e6b63f-0848-4cfe-8f48-1c60cf11fb0e" providerId="ADAL" clId="{31A2D73F-4AA3-4C12-B458-56142C811B80}" dt="2019-05-05T02:24:58.193" v="3355" actId="478"/>
          <ac:picMkLst>
            <pc:docMk/>
            <pc:sldMk cId="3252414423" sldId="431"/>
            <ac:picMk id="10" creationId="{25F70105-FC5D-44EC-8939-3320C129174A}"/>
          </ac:picMkLst>
        </pc:picChg>
        <pc:picChg chg="del">
          <ac:chgData name="Nathalia Demetrio Vasconcelos Moura" userId="79e6b63f-0848-4cfe-8f48-1c60cf11fb0e" providerId="ADAL" clId="{31A2D73F-4AA3-4C12-B458-56142C811B80}" dt="2019-05-05T02:24:57.656" v="3354" actId="478"/>
          <ac:picMkLst>
            <pc:docMk/>
            <pc:sldMk cId="3252414423" sldId="431"/>
            <ac:picMk id="11" creationId="{514446DF-29A6-4DA4-AFF3-314A7C0130F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35:54.559" v="3444" actId="1076"/>
        <pc:sldMkLst>
          <pc:docMk/>
          <pc:sldMk cId="4267606767" sldId="432"/>
        </pc:sldMkLst>
        <pc:spChg chg="mod">
          <ac:chgData name="Nathalia Demetrio Vasconcelos Moura" userId="79e6b63f-0848-4cfe-8f48-1c60cf11fb0e" providerId="ADAL" clId="{31A2D73F-4AA3-4C12-B458-56142C811B80}" dt="2019-05-05T02:35:54.559" v="3444" actId="1076"/>
          <ac:spMkLst>
            <pc:docMk/>
            <pc:sldMk cId="4267606767" sldId="43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31:11.363" v="3428" actId="20577"/>
          <ac:spMkLst>
            <pc:docMk/>
            <pc:sldMk cId="4267606767" sldId="432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2:25:09.728" v="3360" actId="478"/>
          <ac:picMkLst>
            <pc:docMk/>
            <pc:sldMk cId="4267606767" sldId="432"/>
            <ac:picMk id="2" creationId="{241582A0-83F8-47B4-A44B-6AD954DDFB11}"/>
          </ac:picMkLst>
        </pc:picChg>
        <pc:picChg chg="del">
          <ac:chgData name="Nathalia Demetrio Vasconcelos Moura" userId="79e6b63f-0848-4cfe-8f48-1c60cf11fb0e" providerId="ADAL" clId="{31A2D73F-4AA3-4C12-B458-56142C811B80}" dt="2019-05-05T02:25:09.728" v="3360" actId="478"/>
          <ac:picMkLst>
            <pc:docMk/>
            <pc:sldMk cId="4267606767" sldId="432"/>
            <ac:picMk id="3" creationId="{0401CB0D-7096-47D8-8379-9B60D521E747}"/>
          </ac:picMkLst>
        </pc:picChg>
        <pc:picChg chg="add mod">
          <ac:chgData name="Nathalia Demetrio Vasconcelos Moura" userId="79e6b63f-0848-4cfe-8f48-1c60cf11fb0e" providerId="ADAL" clId="{31A2D73F-4AA3-4C12-B458-56142C811B80}" dt="2019-05-05T02:35:38.462" v="3439" actId="1076"/>
          <ac:picMkLst>
            <pc:docMk/>
            <pc:sldMk cId="4267606767" sldId="432"/>
            <ac:picMk id="4" creationId="{CE2DB959-D03F-44E6-BCC3-FBF9C7C79E62}"/>
          </ac:picMkLst>
        </pc:picChg>
        <pc:picChg chg="add mod">
          <ac:chgData name="Nathalia Demetrio Vasconcelos Moura" userId="79e6b63f-0848-4cfe-8f48-1c60cf11fb0e" providerId="ADAL" clId="{31A2D73F-4AA3-4C12-B458-56142C811B80}" dt="2019-05-05T02:35:38.462" v="3439" actId="1076"/>
          <ac:picMkLst>
            <pc:docMk/>
            <pc:sldMk cId="4267606767" sldId="432"/>
            <ac:picMk id="5" creationId="{EDD2A278-0AA3-4E02-9D10-A7D550596C63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30:45.888" v="3404" actId="1076"/>
        <pc:sldMkLst>
          <pc:docMk/>
          <pc:sldMk cId="350961235" sldId="434"/>
        </pc:sldMkLst>
        <pc:spChg chg="mod">
          <ac:chgData name="Nathalia Demetrio Vasconcelos Moura" userId="79e6b63f-0848-4cfe-8f48-1c60cf11fb0e" providerId="ADAL" clId="{31A2D73F-4AA3-4C12-B458-56142C811B80}" dt="2019-05-05T02:30:40.642" v="3403" actId="1076"/>
          <ac:spMkLst>
            <pc:docMk/>
            <pc:sldMk cId="350961235" sldId="43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29:35.323" v="3376" actId="20577"/>
          <ac:spMkLst>
            <pc:docMk/>
            <pc:sldMk cId="350961235" sldId="434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2:30:03.442" v="3396" actId="478"/>
          <ac:picMkLst>
            <pc:docMk/>
            <pc:sldMk cId="350961235" sldId="434"/>
            <ac:picMk id="2" creationId="{B2C066BC-2B96-47C4-9105-F1EEB25A177E}"/>
          </ac:picMkLst>
        </pc:picChg>
        <pc:picChg chg="add mod">
          <ac:chgData name="Nathalia Demetrio Vasconcelos Moura" userId="79e6b63f-0848-4cfe-8f48-1c60cf11fb0e" providerId="ADAL" clId="{31A2D73F-4AA3-4C12-B458-56142C811B80}" dt="2019-05-05T02:30:45.888" v="3404" actId="1076"/>
          <ac:picMkLst>
            <pc:docMk/>
            <pc:sldMk cId="350961235" sldId="434"/>
            <ac:picMk id="3" creationId="{994F9100-7807-4910-9DFB-E0C095E38F86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39:12.104" v="3474" actId="1076"/>
        <pc:sldMkLst>
          <pc:docMk/>
          <pc:sldMk cId="1844040256" sldId="435"/>
        </pc:sldMkLst>
        <pc:spChg chg="mod">
          <ac:chgData name="Nathalia Demetrio Vasconcelos Moura" userId="79e6b63f-0848-4cfe-8f48-1c60cf11fb0e" providerId="ADAL" clId="{31A2D73F-4AA3-4C12-B458-56142C811B80}" dt="2019-05-05T02:39:10.301" v="3473" actId="1076"/>
          <ac:spMkLst>
            <pc:docMk/>
            <pc:sldMk cId="1844040256" sldId="435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38:02.364" v="3460" actId="20577"/>
          <ac:spMkLst>
            <pc:docMk/>
            <pc:sldMk cId="1844040256" sldId="435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5T02:37:49.124" v="3450" actId="478"/>
          <ac:picMkLst>
            <pc:docMk/>
            <pc:sldMk cId="1844040256" sldId="435"/>
            <ac:picMk id="2" creationId="{1078C2F9-495E-45B3-8EBB-C7B48E101F79}"/>
          </ac:picMkLst>
        </pc:picChg>
        <pc:picChg chg="add mod">
          <ac:chgData name="Nathalia Demetrio Vasconcelos Moura" userId="79e6b63f-0848-4cfe-8f48-1c60cf11fb0e" providerId="ADAL" clId="{31A2D73F-4AA3-4C12-B458-56142C811B80}" dt="2019-05-05T02:39:12.104" v="3474" actId="1076"/>
          <ac:picMkLst>
            <pc:docMk/>
            <pc:sldMk cId="1844040256" sldId="435"/>
            <ac:picMk id="3" creationId="{E8577B46-7FCA-418C-BBAA-33DA00097F49}"/>
          </ac:picMkLst>
        </pc:picChg>
        <pc:picChg chg="del">
          <ac:chgData name="Nathalia Demetrio Vasconcelos Moura" userId="79e6b63f-0848-4cfe-8f48-1c60cf11fb0e" providerId="ADAL" clId="{31A2D73F-4AA3-4C12-B458-56142C811B80}" dt="2019-05-05T02:36:52.600" v="3447" actId="478"/>
          <ac:picMkLst>
            <pc:docMk/>
            <pc:sldMk cId="1844040256" sldId="435"/>
            <ac:picMk id="4" creationId="{CE2DB959-D03F-44E6-BCC3-FBF9C7C79E62}"/>
          </ac:picMkLst>
        </pc:picChg>
        <pc:picChg chg="del">
          <ac:chgData name="Nathalia Demetrio Vasconcelos Moura" userId="79e6b63f-0848-4cfe-8f48-1c60cf11fb0e" providerId="ADAL" clId="{31A2D73F-4AA3-4C12-B458-56142C811B80}" dt="2019-05-05T02:36:52.600" v="3447" actId="478"/>
          <ac:picMkLst>
            <pc:docMk/>
            <pc:sldMk cId="1844040256" sldId="435"/>
            <ac:picMk id="5" creationId="{EDD2A278-0AA3-4E02-9D10-A7D550596C63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42:53.769" v="3523" actId="1076"/>
        <pc:sldMkLst>
          <pc:docMk/>
          <pc:sldMk cId="2841318654" sldId="436"/>
        </pc:sldMkLst>
        <pc:spChg chg="mod">
          <ac:chgData name="Nathalia Demetrio Vasconcelos Moura" userId="79e6b63f-0848-4cfe-8f48-1c60cf11fb0e" providerId="ADAL" clId="{31A2D73F-4AA3-4C12-B458-56142C811B80}" dt="2019-05-05T02:42:53.769" v="3523" actId="1076"/>
          <ac:spMkLst>
            <pc:docMk/>
            <pc:sldMk cId="2841318654" sldId="436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39:30.248" v="3476"/>
          <ac:spMkLst>
            <pc:docMk/>
            <pc:sldMk cId="2841318654" sldId="436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2:40:09.943" v="3480" actId="478"/>
          <ac:picMkLst>
            <pc:docMk/>
            <pc:sldMk cId="2841318654" sldId="436"/>
            <ac:picMk id="2" creationId="{B2C066BC-2B96-47C4-9105-F1EEB25A177E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2:40:29.369" v="3483" actId="478"/>
          <ac:picMkLst>
            <pc:docMk/>
            <pc:sldMk cId="2841318654" sldId="436"/>
            <ac:picMk id="3" creationId="{994AA703-BFFB-4307-A29E-CB4E41CB5A16}"/>
          </ac:picMkLst>
        </pc:picChg>
        <pc:picChg chg="add mod">
          <ac:chgData name="Nathalia Demetrio Vasconcelos Moura" userId="79e6b63f-0848-4cfe-8f48-1c60cf11fb0e" providerId="ADAL" clId="{31A2D73F-4AA3-4C12-B458-56142C811B80}" dt="2019-05-05T02:40:32.481" v="3485" actId="1076"/>
          <ac:picMkLst>
            <pc:docMk/>
            <pc:sldMk cId="2841318654" sldId="436"/>
            <ac:picMk id="4" creationId="{4A401AB4-24E6-47DB-833D-274B3E79438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2:52:49.584" v="3684" actId="1076"/>
        <pc:sldMkLst>
          <pc:docMk/>
          <pc:sldMk cId="2202016075" sldId="437"/>
        </pc:sldMkLst>
        <pc:spChg chg="mod">
          <ac:chgData name="Nathalia Demetrio Vasconcelos Moura" userId="79e6b63f-0848-4cfe-8f48-1c60cf11fb0e" providerId="ADAL" clId="{31A2D73F-4AA3-4C12-B458-56142C811B80}" dt="2019-05-05T02:52:46.335" v="3682" actId="14100"/>
          <ac:spMkLst>
            <pc:docMk/>
            <pc:sldMk cId="2202016075" sldId="437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51:09.621" v="3618" actId="20577"/>
          <ac:spMkLst>
            <pc:docMk/>
            <pc:sldMk cId="2202016075" sldId="437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2:52:49.584" v="3684" actId="1076"/>
          <ac:picMkLst>
            <pc:docMk/>
            <pc:sldMk cId="2202016075" sldId="437"/>
            <ac:picMk id="2" creationId="{4E38BBDF-E0C9-404A-81B9-D2D40C50A955}"/>
          </ac:picMkLst>
        </pc:picChg>
        <pc:picChg chg="add mod">
          <ac:chgData name="Nathalia Demetrio Vasconcelos Moura" userId="79e6b63f-0848-4cfe-8f48-1c60cf11fb0e" providerId="ADAL" clId="{31A2D73F-4AA3-4C12-B458-56142C811B80}" dt="2019-05-05T02:52:48.066" v="3683" actId="1076"/>
          <ac:picMkLst>
            <pc:docMk/>
            <pc:sldMk cId="2202016075" sldId="437"/>
            <ac:picMk id="3" creationId="{8E6B0DB7-98F8-43A8-A1F1-DEC24880A95F}"/>
          </ac:picMkLst>
        </pc:picChg>
        <pc:picChg chg="del">
          <ac:chgData name="Nathalia Demetrio Vasconcelos Moura" userId="79e6b63f-0848-4cfe-8f48-1c60cf11fb0e" providerId="ADAL" clId="{31A2D73F-4AA3-4C12-B458-56142C811B80}" dt="2019-05-05T02:44:43.084" v="3539" actId="478"/>
          <ac:picMkLst>
            <pc:docMk/>
            <pc:sldMk cId="2202016075" sldId="437"/>
            <ac:picMk id="4" creationId="{4A401AB4-24E6-47DB-833D-274B3E794384}"/>
          </ac:picMkLst>
        </pc:picChg>
      </pc:sldChg>
      <pc:sldChg chg="addSp delSp modSp add ord">
        <pc:chgData name="Nathalia Demetrio Vasconcelos Moura" userId="79e6b63f-0848-4cfe-8f48-1c60cf11fb0e" providerId="ADAL" clId="{31A2D73F-4AA3-4C12-B458-56142C811B80}" dt="2019-05-05T02:48:44.291" v="3578" actId="20577"/>
        <pc:sldMkLst>
          <pc:docMk/>
          <pc:sldMk cId="1945064475" sldId="438"/>
        </pc:sldMkLst>
        <pc:spChg chg="mod">
          <ac:chgData name="Nathalia Demetrio Vasconcelos Moura" userId="79e6b63f-0848-4cfe-8f48-1c60cf11fb0e" providerId="ADAL" clId="{31A2D73F-4AA3-4C12-B458-56142C811B80}" dt="2019-05-05T02:48:44.291" v="3578" actId="20577"/>
          <ac:spMkLst>
            <pc:docMk/>
            <pc:sldMk cId="1945064475" sldId="438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5T02:45:33.576" v="3560" actId="478"/>
          <ac:picMkLst>
            <pc:docMk/>
            <pc:sldMk cId="1945064475" sldId="438"/>
            <ac:picMk id="2" creationId="{1833BC93-916F-43CB-B8DF-34AF467ECD79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2:46:31.869" v="3563" actId="478"/>
          <ac:picMkLst>
            <pc:docMk/>
            <pc:sldMk cId="1945064475" sldId="438"/>
            <ac:picMk id="3" creationId="{EC311BC8-535E-4844-A92F-95F10BE341A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2:48:19.957" v="3566" actId="478"/>
          <ac:picMkLst>
            <pc:docMk/>
            <pc:sldMk cId="1945064475" sldId="438"/>
            <ac:picMk id="4" creationId="{5245F269-FCDF-42E2-90A9-1C0BED5D0CE7}"/>
          </ac:picMkLst>
        </pc:picChg>
        <pc:picChg chg="add mod">
          <ac:chgData name="Nathalia Demetrio Vasconcelos Moura" userId="79e6b63f-0848-4cfe-8f48-1c60cf11fb0e" providerId="ADAL" clId="{31A2D73F-4AA3-4C12-B458-56142C811B80}" dt="2019-05-05T02:48:22.474" v="3568" actId="1076"/>
          <ac:picMkLst>
            <pc:docMk/>
            <pc:sldMk cId="1945064475" sldId="438"/>
            <ac:picMk id="5" creationId="{2E2F7A23-7B7E-4E4C-8AE8-E175EB976FA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3:09:40.269" v="3757" actId="1076"/>
        <pc:sldMkLst>
          <pc:docMk/>
          <pc:sldMk cId="628622731" sldId="439"/>
        </pc:sldMkLst>
        <pc:spChg chg="mod">
          <ac:chgData name="Nathalia Demetrio Vasconcelos Moura" userId="79e6b63f-0848-4cfe-8f48-1c60cf11fb0e" providerId="ADAL" clId="{31A2D73F-4AA3-4C12-B458-56142C811B80}" dt="2019-05-05T03:09:38.191" v="3753" actId="1076"/>
          <ac:spMkLst>
            <pc:docMk/>
            <pc:sldMk cId="628622731" sldId="43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54:06.292" v="3693" actId="20577"/>
          <ac:spMkLst>
            <pc:docMk/>
            <pc:sldMk cId="628622731" sldId="439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5T03:06:39.661" v="3723" actId="478"/>
          <ac:picMkLst>
            <pc:docMk/>
            <pc:sldMk cId="628622731" sldId="439"/>
            <ac:picMk id="2" creationId="{8DA98DB2-5A39-4F94-8970-E1AC45648403}"/>
          </ac:picMkLst>
        </pc:picChg>
        <pc:picChg chg="add mod">
          <ac:chgData name="Nathalia Demetrio Vasconcelos Moura" userId="79e6b63f-0848-4cfe-8f48-1c60cf11fb0e" providerId="ADAL" clId="{31A2D73F-4AA3-4C12-B458-56142C811B80}" dt="2019-05-05T03:09:40.269" v="3757" actId="1076"/>
          <ac:picMkLst>
            <pc:docMk/>
            <pc:sldMk cId="628622731" sldId="439"/>
            <ac:picMk id="3" creationId="{3768D9E9-3A43-4264-8027-34AE9866B74C}"/>
          </ac:picMkLst>
        </pc:picChg>
        <pc:picChg chg="del">
          <ac:chgData name="Nathalia Demetrio Vasconcelos Moura" userId="79e6b63f-0848-4cfe-8f48-1c60cf11fb0e" providerId="ADAL" clId="{31A2D73F-4AA3-4C12-B458-56142C811B80}" dt="2019-05-05T02:54:14.794" v="3702" actId="478"/>
          <ac:picMkLst>
            <pc:docMk/>
            <pc:sldMk cId="628622731" sldId="439"/>
            <ac:picMk id="4" creationId="{4A401AB4-24E6-47DB-833D-274B3E794384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09:38.373" v="3754" actId="478"/>
          <ac:picMkLst>
            <pc:docMk/>
            <pc:sldMk cId="628622731" sldId="439"/>
            <ac:picMk id="5" creationId="{16D1F7CE-6E6D-4470-9CE6-231D885D4C66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09:40.269" v="3757" actId="1076"/>
          <ac:picMkLst>
            <pc:docMk/>
            <pc:sldMk cId="628622731" sldId="439"/>
            <ac:picMk id="7" creationId="{A2D73579-7F35-4D75-85BB-C2F09B441F5C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3:11:16.999" v="3780" actId="1076"/>
        <pc:sldMkLst>
          <pc:docMk/>
          <pc:sldMk cId="252727333" sldId="440"/>
        </pc:sldMkLst>
        <pc:spChg chg="mod">
          <ac:chgData name="Nathalia Demetrio Vasconcelos Moura" userId="79e6b63f-0848-4cfe-8f48-1c60cf11fb0e" providerId="ADAL" clId="{31A2D73F-4AA3-4C12-B458-56142C811B80}" dt="2019-05-05T03:10:43.887" v="3775" actId="20577"/>
          <ac:spMkLst>
            <pc:docMk/>
            <pc:sldMk cId="252727333" sldId="44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54:12.486" v="3700" actId="20577"/>
          <ac:spMkLst>
            <pc:docMk/>
            <pc:sldMk cId="252727333" sldId="440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03:11:16.999" v="3780" actId="1076"/>
          <ac:picMkLst>
            <pc:docMk/>
            <pc:sldMk cId="252727333" sldId="440"/>
            <ac:picMk id="2" creationId="{DAE13A92-98ED-4D14-9137-D7083DCCDCB7}"/>
          </ac:picMkLst>
        </pc:picChg>
        <pc:picChg chg="add mod">
          <ac:chgData name="Nathalia Demetrio Vasconcelos Moura" userId="79e6b63f-0848-4cfe-8f48-1c60cf11fb0e" providerId="ADAL" clId="{31A2D73F-4AA3-4C12-B458-56142C811B80}" dt="2019-05-05T03:11:16.999" v="3780" actId="1076"/>
          <ac:picMkLst>
            <pc:docMk/>
            <pc:sldMk cId="252727333" sldId="440"/>
            <ac:picMk id="3" creationId="{3AE4FF42-3192-4423-9109-8C8B289F1AC4}"/>
          </ac:picMkLst>
        </pc:picChg>
        <pc:picChg chg="del">
          <ac:chgData name="Nathalia Demetrio Vasconcelos Moura" userId="79e6b63f-0848-4cfe-8f48-1c60cf11fb0e" providerId="ADAL" clId="{31A2D73F-4AA3-4C12-B458-56142C811B80}" dt="2019-05-05T02:54:13.417" v="3701" actId="478"/>
          <ac:picMkLst>
            <pc:docMk/>
            <pc:sldMk cId="252727333" sldId="440"/>
            <ac:picMk id="5" creationId="{2E2F7A23-7B7E-4E4C-8AE8-E175EB976FA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03:31:12.440" v="3819" actId="5793"/>
        <pc:sldMkLst>
          <pc:docMk/>
          <pc:sldMk cId="73233039" sldId="441"/>
        </pc:sldMkLst>
        <pc:spChg chg="mod">
          <ac:chgData name="Nathalia Demetrio Vasconcelos Moura" userId="79e6b63f-0848-4cfe-8f48-1c60cf11fb0e" providerId="ADAL" clId="{31A2D73F-4AA3-4C12-B458-56142C811B80}" dt="2019-05-05T03:31:12.440" v="3819" actId="5793"/>
          <ac:spMkLst>
            <pc:docMk/>
            <pc:sldMk cId="73233039" sldId="441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5T02:54:18.738" v="3709" actId="20577"/>
          <ac:spMkLst>
            <pc:docMk/>
            <pc:sldMk cId="73233039" sldId="441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02:54:21.311" v="3710" actId="478"/>
          <ac:picMkLst>
            <pc:docMk/>
            <pc:sldMk cId="73233039" sldId="441"/>
            <ac:picMk id="2" creationId="{4E38BBDF-E0C9-404A-81B9-D2D40C50A955}"/>
          </ac:picMkLst>
        </pc:picChg>
        <pc:picChg chg="del">
          <ac:chgData name="Nathalia Demetrio Vasconcelos Moura" userId="79e6b63f-0848-4cfe-8f48-1c60cf11fb0e" providerId="ADAL" clId="{31A2D73F-4AA3-4C12-B458-56142C811B80}" dt="2019-05-05T02:54:21.311" v="3710" actId="478"/>
          <ac:picMkLst>
            <pc:docMk/>
            <pc:sldMk cId="73233039" sldId="441"/>
            <ac:picMk id="3" creationId="{8E6B0DB7-98F8-43A8-A1F1-DEC24880A95F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17:12.534" v="3797" actId="478"/>
          <ac:picMkLst>
            <pc:docMk/>
            <pc:sldMk cId="73233039" sldId="441"/>
            <ac:picMk id="4" creationId="{4601A196-CC85-4E14-A553-A0C495925F32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17:09.924" v="3794" actId="478"/>
          <ac:picMkLst>
            <pc:docMk/>
            <pc:sldMk cId="73233039" sldId="441"/>
            <ac:picMk id="5" creationId="{FA685452-1ECF-47AD-95A5-B82E33E3157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17:30.255" v="3800" actId="478"/>
          <ac:picMkLst>
            <pc:docMk/>
            <pc:sldMk cId="73233039" sldId="441"/>
            <ac:picMk id="7" creationId="{4128A8C4-EF88-49A4-8EFF-0701C1889F39}"/>
          </ac:picMkLst>
        </pc:picChg>
        <pc:picChg chg="add del mod">
          <ac:chgData name="Nathalia Demetrio Vasconcelos Moura" userId="79e6b63f-0848-4cfe-8f48-1c60cf11fb0e" providerId="ADAL" clId="{31A2D73F-4AA3-4C12-B458-56142C811B80}" dt="2019-05-05T03:31:02.953" v="3814" actId="478"/>
          <ac:picMkLst>
            <pc:docMk/>
            <pc:sldMk cId="73233039" sldId="441"/>
            <ac:picMk id="8" creationId="{292D7AE9-0890-46FA-83CA-346D8DED0B85}"/>
          </ac:picMkLst>
        </pc:picChg>
        <pc:picChg chg="add mod">
          <ac:chgData name="Nathalia Demetrio Vasconcelos Moura" userId="79e6b63f-0848-4cfe-8f48-1c60cf11fb0e" providerId="ADAL" clId="{31A2D73F-4AA3-4C12-B458-56142C811B80}" dt="2019-05-05T03:31:08.743" v="3817" actId="1076"/>
          <ac:picMkLst>
            <pc:docMk/>
            <pc:sldMk cId="73233039" sldId="441"/>
            <ac:picMk id="9" creationId="{2F27D4EA-6ADB-4F8A-A391-5C1DF9731F75}"/>
          </ac:picMkLst>
        </pc:picChg>
        <pc:picChg chg="add mod">
          <ac:chgData name="Nathalia Demetrio Vasconcelos Moura" userId="79e6b63f-0848-4cfe-8f48-1c60cf11fb0e" providerId="ADAL" clId="{31A2D73F-4AA3-4C12-B458-56142C811B80}" dt="2019-05-05T03:31:08.743" v="3817" actId="1076"/>
          <ac:picMkLst>
            <pc:docMk/>
            <pc:sldMk cId="73233039" sldId="441"/>
            <ac:picMk id="10" creationId="{C4586C08-942C-4720-A709-DB3CE323FD38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6T00:04:30.182" v="4219" actId="20577"/>
        <pc:sldMkLst>
          <pc:docMk/>
          <pc:sldMk cId="4266630667" sldId="442"/>
        </pc:sldMkLst>
        <pc:spChg chg="mod">
          <ac:chgData name="Nathalia Demetrio Vasconcelos Moura" userId="79e6b63f-0848-4cfe-8f48-1c60cf11fb0e" providerId="ADAL" clId="{31A2D73F-4AA3-4C12-B458-56142C811B80}" dt="2019-05-06T00:04:30.182" v="4219" actId="20577"/>
          <ac:spMkLst>
            <pc:docMk/>
            <pc:sldMk cId="4266630667" sldId="442"/>
            <ac:spMk id="128" creationId="{00000000-0000-0000-0000-000000000000}"/>
          </ac:spMkLst>
        </pc:spChg>
      </pc:sldChg>
      <pc:sldChg chg="addSp delSp modSp add modNotesTx">
        <pc:chgData name="Nathalia Demetrio Vasconcelos Moura" userId="79e6b63f-0848-4cfe-8f48-1c60cf11fb0e" providerId="ADAL" clId="{31A2D73F-4AA3-4C12-B458-56142C811B80}" dt="2019-05-06T00:00:09.260" v="4173" actId="20577"/>
        <pc:sldMkLst>
          <pc:docMk/>
          <pc:sldMk cId="709398858" sldId="443"/>
        </pc:sldMkLst>
        <pc:spChg chg="add del">
          <ac:chgData name="Nathalia Demetrio Vasconcelos Moura" userId="79e6b63f-0848-4cfe-8f48-1c60cf11fb0e" providerId="ADAL" clId="{31A2D73F-4AA3-4C12-B458-56142C811B80}" dt="2019-05-05T23:36:58.314" v="3846"/>
          <ac:spMkLst>
            <pc:docMk/>
            <pc:sldMk cId="709398858" sldId="443"/>
            <ac:spMk id="2" creationId="{6F61785C-4E28-4876-9D95-1ABD5453CE62}"/>
          </ac:spMkLst>
        </pc:spChg>
        <pc:spChg chg="mod">
          <ac:chgData name="Nathalia Demetrio Vasconcelos Moura" userId="79e6b63f-0848-4cfe-8f48-1c60cf11fb0e" providerId="ADAL" clId="{31A2D73F-4AA3-4C12-B458-56142C811B80}" dt="2019-05-05T23:48:47.934" v="4050" actId="20577"/>
          <ac:spMkLst>
            <pc:docMk/>
            <pc:sldMk cId="709398858" sldId="443"/>
            <ac:spMk id="6" creationId="{A979DE58-4FC2-4B3B-9731-B6CC2F7E06AF}"/>
          </ac:spMkLst>
        </pc:spChg>
        <pc:spChg chg="add del mod">
          <ac:chgData name="Nathalia Demetrio Vasconcelos Moura" userId="79e6b63f-0848-4cfe-8f48-1c60cf11fb0e" providerId="ADAL" clId="{31A2D73F-4AA3-4C12-B458-56142C811B80}" dt="2019-05-05T23:41:24.043" v="3916" actId="478"/>
          <ac:spMkLst>
            <pc:docMk/>
            <pc:sldMk cId="709398858" sldId="443"/>
            <ac:spMk id="7" creationId="{D060F251-ED3B-4E72-9C06-BFC91DB7BE62}"/>
          </ac:spMkLst>
        </pc:spChg>
        <pc:spChg chg="mod">
          <ac:chgData name="Nathalia Demetrio Vasconcelos Moura" userId="79e6b63f-0848-4cfe-8f48-1c60cf11fb0e" providerId="ADAL" clId="{31A2D73F-4AA3-4C12-B458-56142C811B80}" dt="2019-05-05T23:49:23.747" v="4073" actId="20577"/>
          <ac:spMkLst>
            <pc:docMk/>
            <pc:sldMk cId="709398858" sldId="443"/>
            <ac:spMk id="133" creationId="{00000000-0000-0000-0000-000000000000}"/>
          </ac:spMkLst>
        </pc:spChg>
        <pc:picChg chg="add del mod">
          <ac:chgData name="Nathalia Demetrio Vasconcelos Moura" userId="79e6b63f-0848-4cfe-8f48-1c60cf11fb0e" providerId="ADAL" clId="{31A2D73F-4AA3-4C12-B458-56142C811B80}" dt="2019-05-05T23:39:11.512" v="3856" actId="478"/>
          <ac:picMkLst>
            <pc:docMk/>
            <pc:sldMk cId="709398858" sldId="443"/>
            <ac:picMk id="3" creationId="{9787AB16-58ED-4139-9C0E-BFA97CA15752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41:25.419" v="3917" actId="478"/>
          <ac:picMkLst>
            <pc:docMk/>
            <pc:sldMk cId="709398858" sldId="443"/>
            <ac:picMk id="4" creationId="{17ED24F3-F24A-4BBF-851E-0290265DD95A}"/>
          </ac:picMkLst>
        </pc:picChg>
        <pc:picChg chg="add mod">
          <ac:chgData name="Nathalia Demetrio Vasconcelos Moura" userId="79e6b63f-0848-4cfe-8f48-1c60cf11fb0e" providerId="ADAL" clId="{31A2D73F-4AA3-4C12-B458-56142C811B80}" dt="2019-05-05T23:43:15.719" v="3937" actId="1076"/>
          <ac:picMkLst>
            <pc:docMk/>
            <pc:sldMk cId="709398858" sldId="443"/>
            <ac:picMk id="5" creationId="{2462E063-4300-46E8-955D-5A3AAD0BC7A8}"/>
          </ac:picMkLst>
        </pc:picChg>
        <pc:picChg chg="del">
          <ac:chgData name="Nathalia Demetrio Vasconcelos Moura" userId="79e6b63f-0848-4cfe-8f48-1c60cf11fb0e" providerId="ADAL" clId="{31A2D73F-4AA3-4C12-B458-56142C811B80}" dt="2019-05-05T03:26:10.221" v="3810" actId="478"/>
          <ac:picMkLst>
            <pc:docMk/>
            <pc:sldMk cId="709398858" sldId="443"/>
            <ac:picMk id="8" creationId="{17B17BD0-A4CD-4C90-A8C2-C992C48AA240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23:49:29.936" v="4076" actId="478"/>
        <pc:sldMkLst>
          <pc:docMk/>
          <pc:sldMk cId="3680058170" sldId="444"/>
        </pc:sldMkLst>
        <pc:spChg chg="add del mod">
          <ac:chgData name="Nathalia Demetrio Vasconcelos Moura" userId="79e6b63f-0848-4cfe-8f48-1c60cf11fb0e" providerId="ADAL" clId="{31A2D73F-4AA3-4C12-B458-56142C811B80}" dt="2019-05-05T23:49:29.936" v="4076" actId="478"/>
          <ac:spMkLst>
            <pc:docMk/>
            <pc:sldMk cId="3680058170" sldId="444"/>
            <ac:spMk id="4" creationId="{863D4CB7-3DA9-46B9-9622-FADED3FF9144}"/>
          </ac:spMkLst>
        </pc:spChg>
        <pc:spChg chg="mod">
          <ac:chgData name="Nathalia Demetrio Vasconcelos Moura" userId="79e6b63f-0848-4cfe-8f48-1c60cf11fb0e" providerId="ADAL" clId="{31A2D73F-4AA3-4C12-B458-56142C811B80}" dt="2019-05-05T23:48:25.894" v="4032" actId="5793"/>
          <ac:spMkLst>
            <pc:docMk/>
            <pc:sldMk cId="3680058170" sldId="444"/>
            <ac:spMk id="6" creationId="{A979DE58-4FC2-4B3B-9731-B6CC2F7E06AF}"/>
          </ac:spMkLst>
        </pc:spChg>
        <pc:spChg chg="add">
          <ac:chgData name="Nathalia Demetrio Vasconcelos Moura" userId="79e6b63f-0848-4cfe-8f48-1c60cf11fb0e" providerId="ADAL" clId="{31A2D73F-4AA3-4C12-B458-56142C811B80}" dt="2019-05-05T23:49:28.314" v="4075"/>
          <ac:spMkLst>
            <pc:docMk/>
            <pc:sldMk cId="3680058170" sldId="444"/>
            <ac:spMk id="8" creationId="{10554766-0B40-4CBE-AA24-1DE4BE6F6BE7}"/>
          </ac:spMkLst>
        </pc:spChg>
        <pc:spChg chg="del">
          <ac:chgData name="Nathalia Demetrio Vasconcelos Moura" userId="79e6b63f-0848-4cfe-8f48-1c60cf11fb0e" providerId="ADAL" clId="{31A2D73F-4AA3-4C12-B458-56142C811B80}" dt="2019-05-05T23:49:28.200" v="4074" actId="478"/>
          <ac:spMkLst>
            <pc:docMk/>
            <pc:sldMk cId="3680058170" sldId="444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5T23:45:10.064" v="3981" actId="1076"/>
          <ac:picMkLst>
            <pc:docMk/>
            <pc:sldMk cId="3680058170" sldId="444"/>
            <ac:picMk id="2" creationId="{CB7713F0-93E4-468D-88BD-A159128E9929}"/>
          </ac:picMkLst>
        </pc:picChg>
        <pc:picChg chg="del">
          <ac:chgData name="Nathalia Demetrio Vasconcelos Moura" userId="79e6b63f-0848-4cfe-8f48-1c60cf11fb0e" providerId="ADAL" clId="{31A2D73F-4AA3-4C12-B458-56142C811B80}" dt="2019-05-05T23:44:55.738" v="3979" actId="478"/>
          <ac:picMkLst>
            <pc:docMk/>
            <pc:sldMk cId="3680058170" sldId="444"/>
            <ac:picMk id="5" creationId="{2462E063-4300-46E8-955D-5A3AAD0BC7A8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23:49:35.117" v="4079" actId="478"/>
        <pc:sldMkLst>
          <pc:docMk/>
          <pc:sldMk cId="1473762322" sldId="445"/>
        </pc:sldMkLst>
        <pc:spChg chg="add del">
          <ac:chgData name="Nathalia Demetrio Vasconcelos Moura" userId="79e6b63f-0848-4cfe-8f48-1c60cf11fb0e" providerId="ADAL" clId="{31A2D73F-4AA3-4C12-B458-56142C811B80}" dt="2019-05-05T23:47:36.903" v="4008"/>
          <ac:spMkLst>
            <pc:docMk/>
            <pc:sldMk cId="1473762322" sldId="445"/>
            <ac:spMk id="4" creationId="{4CAEFBE7-70C4-4632-8CFF-3D8EAA254C5B}"/>
          </ac:spMkLst>
        </pc:spChg>
        <pc:spChg chg="mod">
          <ac:chgData name="Nathalia Demetrio Vasconcelos Moura" userId="79e6b63f-0848-4cfe-8f48-1c60cf11fb0e" providerId="ADAL" clId="{31A2D73F-4AA3-4C12-B458-56142C811B80}" dt="2019-05-05T23:48:07.099" v="4018" actId="20577"/>
          <ac:spMkLst>
            <pc:docMk/>
            <pc:sldMk cId="1473762322" sldId="445"/>
            <ac:spMk id="6" creationId="{A979DE58-4FC2-4B3B-9731-B6CC2F7E06AF}"/>
          </ac:spMkLst>
        </pc:spChg>
        <pc:spChg chg="add del mod">
          <ac:chgData name="Nathalia Demetrio Vasconcelos Moura" userId="79e6b63f-0848-4cfe-8f48-1c60cf11fb0e" providerId="ADAL" clId="{31A2D73F-4AA3-4C12-B458-56142C811B80}" dt="2019-05-05T23:49:35.117" v="4079" actId="478"/>
          <ac:spMkLst>
            <pc:docMk/>
            <pc:sldMk cId="1473762322" sldId="445"/>
            <ac:spMk id="8" creationId="{3B0E551F-4AAB-4827-A2EA-C1A086E43181}"/>
          </ac:spMkLst>
        </pc:spChg>
        <pc:spChg chg="add">
          <ac:chgData name="Nathalia Demetrio Vasconcelos Moura" userId="79e6b63f-0848-4cfe-8f48-1c60cf11fb0e" providerId="ADAL" clId="{31A2D73F-4AA3-4C12-B458-56142C811B80}" dt="2019-05-05T23:49:33.224" v="4078"/>
          <ac:spMkLst>
            <pc:docMk/>
            <pc:sldMk cId="1473762322" sldId="445"/>
            <ac:spMk id="10" creationId="{18CD3C99-035E-4EB0-AAF2-250035EE741F}"/>
          </ac:spMkLst>
        </pc:spChg>
        <pc:spChg chg="del">
          <ac:chgData name="Nathalia Demetrio Vasconcelos Moura" userId="79e6b63f-0848-4cfe-8f48-1c60cf11fb0e" providerId="ADAL" clId="{31A2D73F-4AA3-4C12-B458-56142C811B80}" dt="2019-05-05T23:49:32.863" v="4077" actId="478"/>
          <ac:spMkLst>
            <pc:docMk/>
            <pc:sldMk cId="1473762322" sldId="445"/>
            <ac:spMk id="133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5T23:45:14.661" v="3983" actId="478"/>
          <ac:picMkLst>
            <pc:docMk/>
            <pc:sldMk cId="1473762322" sldId="445"/>
            <ac:picMk id="2" creationId="{CB7713F0-93E4-468D-88BD-A159128E9929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46:59.199" v="3995" actId="478"/>
          <ac:picMkLst>
            <pc:docMk/>
            <pc:sldMk cId="1473762322" sldId="445"/>
            <ac:picMk id="3" creationId="{4B057068-9E3E-4833-9703-947DEE2214E4}"/>
          </ac:picMkLst>
        </pc:picChg>
        <pc:picChg chg="add mod">
          <ac:chgData name="Nathalia Demetrio Vasconcelos Moura" userId="79e6b63f-0848-4cfe-8f48-1c60cf11fb0e" providerId="ADAL" clId="{31A2D73F-4AA3-4C12-B458-56142C811B80}" dt="2019-05-05T23:49:05.539" v="4052" actId="1076"/>
          <ac:picMkLst>
            <pc:docMk/>
            <pc:sldMk cId="1473762322" sldId="445"/>
            <ac:picMk id="5" creationId="{98E43A52-0DD4-473D-B4CC-2059210389B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23:50:39.304" v="4086" actId="1076"/>
        <pc:sldMkLst>
          <pc:docMk/>
          <pc:sldMk cId="1108826241" sldId="446"/>
        </pc:sldMkLst>
        <pc:spChg chg="mod">
          <ac:chgData name="Nathalia Demetrio Vasconcelos Moura" userId="79e6b63f-0848-4cfe-8f48-1c60cf11fb0e" providerId="ADAL" clId="{31A2D73F-4AA3-4C12-B458-56142C811B80}" dt="2019-05-05T23:50:36.239" v="4085" actId="20577"/>
          <ac:spMkLst>
            <pc:docMk/>
            <pc:sldMk cId="1108826241" sldId="446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31A2D73F-4AA3-4C12-B458-56142C811B80}" dt="2019-05-05T23:50:39.304" v="4086" actId="1076"/>
          <ac:picMkLst>
            <pc:docMk/>
            <pc:sldMk cId="1108826241" sldId="446"/>
            <ac:picMk id="2" creationId="{2883C504-CAB4-469B-8674-B4EDF4659DCE}"/>
          </ac:picMkLst>
        </pc:picChg>
        <pc:picChg chg="del">
          <ac:chgData name="Nathalia Demetrio Vasconcelos Moura" userId="79e6b63f-0848-4cfe-8f48-1c60cf11fb0e" providerId="ADAL" clId="{31A2D73F-4AA3-4C12-B458-56142C811B80}" dt="2019-05-05T23:50:28.082" v="4083" actId="478"/>
          <ac:picMkLst>
            <pc:docMk/>
            <pc:sldMk cId="1108826241" sldId="446"/>
            <ac:picMk id="5" creationId="{98E43A52-0DD4-473D-B4CC-2059210389B4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5T23:53:37.057" v="4114"/>
        <pc:sldMkLst>
          <pc:docMk/>
          <pc:sldMk cId="704778329" sldId="447"/>
        </pc:sldMkLst>
        <pc:spChg chg="mod">
          <ac:chgData name="Nathalia Demetrio Vasconcelos Moura" userId="79e6b63f-0848-4cfe-8f48-1c60cf11fb0e" providerId="ADAL" clId="{31A2D73F-4AA3-4C12-B458-56142C811B80}" dt="2019-05-05T23:53:02.033" v="4112" actId="6549"/>
          <ac:spMkLst>
            <pc:docMk/>
            <pc:sldMk cId="704778329" sldId="447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31A2D73F-4AA3-4C12-B458-56142C811B80}" dt="2019-05-05T23:51:22.468" v="4094" actId="478"/>
          <ac:picMkLst>
            <pc:docMk/>
            <pc:sldMk cId="704778329" sldId="447"/>
            <ac:picMk id="2" creationId="{2883C504-CAB4-469B-8674-B4EDF4659DCE}"/>
          </ac:picMkLst>
        </pc:picChg>
        <pc:picChg chg="add del">
          <ac:chgData name="Nathalia Demetrio Vasconcelos Moura" userId="79e6b63f-0848-4cfe-8f48-1c60cf11fb0e" providerId="ADAL" clId="{31A2D73F-4AA3-4C12-B458-56142C811B80}" dt="2019-05-05T23:51:44.194" v="4096" actId="478"/>
          <ac:picMkLst>
            <pc:docMk/>
            <pc:sldMk cId="704778329" sldId="447"/>
            <ac:picMk id="3" creationId="{3CE4F0F3-E348-4176-9E32-191AF31D4B3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2:36.705" v="4104" actId="478"/>
          <ac:picMkLst>
            <pc:docMk/>
            <pc:sldMk cId="704778329" sldId="447"/>
            <ac:picMk id="4" creationId="{507C1550-687B-4768-862E-84D01FE88E5A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2:36.132" v="4103" actId="478"/>
          <ac:picMkLst>
            <pc:docMk/>
            <pc:sldMk cId="704778329" sldId="447"/>
            <ac:picMk id="5" creationId="{ABEE6005-623B-4232-B7DB-6BBB1E542FE7}"/>
          </ac:picMkLst>
        </pc:picChg>
        <pc:picChg chg="add mod">
          <ac:chgData name="Nathalia Demetrio Vasconcelos Moura" userId="79e6b63f-0848-4cfe-8f48-1c60cf11fb0e" providerId="ADAL" clId="{31A2D73F-4AA3-4C12-B458-56142C811B80}" dt="2019-05-05T23:52:59.747" v="4111" actId="1076"/>
          <ac:picMkLst>
            <pc:docMk/>
            <pc:sldMk cId="704778329" sldId="447"/>
            <ac:picMk id="7" creationId="{277749EE-52A2-4780-955F-D466332F5F27}"/>
          </ac:picMkLst>
        </pc:picChg>
        <pc:picChg chg="add mod">
          <ac:chgData name="Nathalia Demetrio Vasconcelos Moura" userId="79e6b63f-0848-4cfe-8f48-1c60cf11fb0e" providerId="ADAL" clId="{31A2D73F-4AA3-4C12-B458-56142C811B80}" dt="2019-05-05T23:52:59.747" v="4111" actId="1076"/>
          <ac:picMkLst>
            <pc:docMk/>
            <pc:sldMk cId="704778329" sldId="447"/>
            <ac:picMk id="8" creationId="{5DA1AB6B-A588-48A7-956C-F8F488A883BD}"/>
          </ac:picMkLst>
        </pc:picChg>
        <pc:picChg chg="add del">
          <ac:chgData name="Nathalia Demetrio Vasconcelos Moura" userId="79e6b63f-0848-4cfe-8f48-1c60cf11fb0e" providerId="ADAL" clId="{31A2D73F-4AA3-4C12-B458-56142C811B80}" dt="2019-05-05T23:53:37.057" v="4114"/>
          <ac:picMkLst>
            <pc:docMk/>
            <pc:sldMk cId="704778329" sldId="447"/>
            <ac:picMk id="9" creationId="{8180145E-77BE-40BF-8782-50C76DD5147E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23:59:46.161" v="4171" actId="20577"/>
        <pc:sldMkLst>
          <pc:docMk/>
          <pc:sldMk cId="868663383" sldId="448"/>
        </pc:sldMkLst>
        <pc:spChg chg="mod">
          <ac:chgData name="Nathalia Demetrio Vasconcelos Moura" userId="79e6b63f-0848-4cfe-8f48-1c60cf11fb0e" providerId="ADAL" clId="{31A2D73F-4AA3-4C12-B458-56142C811B80}" dt="2019-05-05T23:58:32.056" v="4160" actId="14100"/>
          <ac:spMkLst>
            <pc:docMk/>
            <pc:sldMk cId="868663383" sldId="448"/>
            <ac:spMk id="6" creationId="{A979DE58-4FC2-4B3B-9731-B6CC2F7E06AF}"/>
          </ac:spMkLst>
        </pc:spChg>
        <pc:picChg chg="add del mod">
          <ac:chgData name="Nathalia Demetrio Vasconcelos Moura" userId="79e6b63f-0848-4cfe-8f48-1c60cf11fb0e" providerId="ADAL" clId="{31A2D73F-4AA3-4C12-B458-56142C811B80}" dt="2019-05-05T23:55:13.301" v="4122" actId="478"/>
          <ac:picMkLst>
            <pc:docMk/>
            <pc:sldMk cId="868663383" sldId="448"/>
            <ac:picMk id="2" creationId="{DCC1BAF6-82B7-4E4D-AA4D-67463DA33578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6:47.582" v="4144" actId="478"/>
          <ac:picMkLst>
            <pc:docMk/>
            <pc:sldMk cId="868663383" sldId="448"/>
            <ac:picMk id="3" creationId="{DE490FB3-6F48-42A4-9782-0619251AC640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7:03.846" v="4150" actId="478"/>
          <ac:picMkLst>
            <pc:docMk/>
            <pc:sldMk cId="868663383" sldId="448"/>
            <ac:picMk id="4" creationId="{F29B5D1B-89C8-4A0F-8183-082079C1893A}"/>
          </ac:picMkLst>
        </pc:picChg>
        <pc:picChg chg="del">
          <ac:chgData name="Nathalia Demetrio Vasconcelos Moura" userId="79e6b63f-0848-4cfe-8f48-1c60cf11fb0e" providerId="ADAL" clId="{31A2D73F-4AA3-4C12-B458-56142C811B80}" dt="2019-05-05T23:53:52.310" v="4119" actId="478"/>
          <ac:picMkLst>
            <pc:docMk/>
            <pc:sldMk cId="868663383" sldId="448"/>
            <ac:picMk id="7" creationId="{277749EE-52A2-4780-955F-D466332F5F27}"/>
          </ac:picMkLst>
        </pc:picChg>
        <pc:picChg chg="del">
          <ac:chgData name="Nathalia Demetrio Vasconcelos Moura" userId="79e6b63f-0848-4cfe-8f48-1c60cf11fb0e" providerId="ADAL" clId="{31A2D73F-4AA3-4C12-B458-56142C811B80}" dt="2019-05-05T23:53:50.751" v="4118" actId="478"/>
          <ac:picMkLst>
            <pc:docMk/>
            <pc:sldMk cId="868663383" sldId="448"/>
            <ac:picMk id="8" creationId="{5DA1AB6B-A588-48A7-956C-F8F488A883BD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8:32.325" v="4161" actId="478"/>
          <ac:picMkLst>
            <pc:docMk/>
            <pc:sldMk cId="868663383" sldId="448"/>
            <ac:picMk id="9" creationId="{113265A6-144B-454A-92A4-51A09CA455C4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8:32.325" v="4161" actId="478"/>
          <ac:picMkLst>
            <pc:docMk/>
            <pc:sldMk cId="868663383" sldId="448"/>
            <ac:picMk id="11" creationId="{9D1A8771-F902-443C-87F3-0A053F86B4DE}"/>
          </ac:picMkLst>
        </pc:picChg>
        <pc:picChg chg="add del mod">
          <ac:chgData name="Nathalia Demetrio Vasconcelos Moura" userId="79e6b63f-0848-4cfe-8f48-1c60cf11fb0e" providerId="ADAL" clId="{31A2D73F-4AA3-4C12-B458-56142C811B80}" dt="2019-05-05T23:58:32.325" v="4161" actId="478"/>
          <ac:picMkLst>
            <pc:docMk/>
            <pc:sldMk cId="868663383" sldId="448"/>
            <ac:picMk id="12" creationId="{2D5AADEE-42F1-4D8F-AEE6-CEBED0973A0F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5T23:59:52.621" v="4172" actId="14100"/>
        <pc:sldMkLst>
          <pc:docMk/>
          <pc:sldMk cId="1252572827" sldId="449"/>
        </pc:sldMkLst>
        <pc:spChg chg="mod">
          <ac:chgData name="Nathalia Demetrio Vasconcelos Moura" userId="79e6b63f-0848-4cfe-8f48-1c60cf11fb0e" providerId="ADAL" clId="{31A2D73F-4AA3-4C12-B458-56142C811B80}" dt="2019-05-05T23:59:52.621" v="4172" actId="14100"/>
          <ac:spMkLst>
            <pc:docMk/>
            <pc:sldMk cId="1252572827" sldId="449"/>
            <ac:spMk id="6" creationId="{A979DE58-4FC2-4B3B-9731-B6CC2F7E06AF}"/>
          </ac:spMkLst>
        </pc:spChg>
        <pc:picChg chg="add del mod">
          <ac:chgData name="Nathalia Demetrio Vasconcelos Moura" userId="79e6b63f-0848-4cfe-8f48-1c60cf11fb0e" providerId="ADAL" clId="{31A2D73F-4AA3-4C12-B458-56142C811B80}" dt="2019-05-05T23:57:29.808" v="4155" actId="478"/>
          <ac:picMkLst>
            <pc:docMk/>
            <pc:sldMk cId="1252572827" sldId="449"/>
            <ac:picMk id="2" creationId="{CB8DA82F-04E2-4DAA-90B4-397B1493FA40}"/>
          </ac:picMkLst>
        </pc:picChg>
        <pc:picChg chg="add mod">
          <ac:chgData name="Nathalia Demetrio Vasconcelos Moura" userId="79e6b63f-0848-4cfe-8f48-1c60cf11fb0e" providerId="ADAL" clId="{31A2D73F-4AA3-4C12-B458-56142C811B80}" dt="2019-05-05T23:59:30.705" v="4168" actId="1076"/>
          <ac:picMkLst>
            <pc:docMk/>
            <pc:sldMk cId="1252572827" sldId="449"/>
            <ac:picMk id="3" creationId="{AAC9F4F0-201E-43B2-86DC-66D0090C13F8}"/>
          </ac:picMkLst>
        </pc:picChg>
        <pc:picChg chg="del">
          <ac:chgData name="Nathalia Demetrio Vasconcelos Moura" userId="79e6b63f-0848-4cfe-8f48-1c60cf11fb0e" providerId="ADAL" clId="{31A2D73F-4AA3-4C12-B458-56142C811B80}" dt="2019-05-05T23:56:09.419" v="4135" actId="478"/>
          <ac:picMkLst>
            <pc:docMk/>
            <pc:sldMk cId="1252572827" sldId="449"/>
            <ac:picMk id="7" creationId="{277749EE-52A2-4780-955F-D466332F5F27}"/>
          </ac:picMkLst>
        </pc:picChg>
        <pc:picChg chg="del">
          <ac:chgData name="Nathalia Demetrio Vasconcelos Moura" userId="79e6b63f-0848-4cfe-8f48-1c60cf11fb0e" providerId="ADAL" clId="{31A2D73F-4AA3-4C12-B458-56142C811B80}" dt="2019-05-05T23:56:22.072" v="4136" actId="478"/>
          <ac:picMkLst>
            <pc:docMk/>
            <pc:sldMk cId="1252572827" sldId="449"/>
            <ac:picMk id="8" creationId="{5DA1AB6B-A588-48A7-956C-F8F488A883BD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01:23.166" v="4190" actId="1076"/>
        <pc:sldMkLst>
          <pc:docMk/>
          <pc:sldMk cId="3520303648" sldId="450"/>
        </pc:sldMkLst>
        <pc:spChg chg="add del">
          <ac:chgData name="Nathalia Demetrio Vasconcelos Moura" userId="79e6b63f-0848-4cfe-8f48-1c60cf11fb0e" providerId="ADAL" clId="{31A2D73F-4AA3-4C12-B458-56142C811B80}" dt="2019-05-06T00:01:09.510" v="4187"/>
          <ac:spMkLst>
            <pc:docMk/>
            <pc:sldMk cId="3520303648" sldId="450"/>
            <ac:spMk id="4" creationId="{56F985D9-B07E-4701-9615-AFB6AD97C869}"/>
          </ac:spMkLst>
        </pc:spChg>
        <pc:spChg chg="mod">
          <ac:chgData name="Nathalia Demetrio Vasconcelos Moura" userId="79e6b63f-0848-4cfe-8f48-1c60cf11fb0e" providerId="ADAL" clId="{31A2D73F-4AA3-4C12-B458-56142C811B80}" dt="2019-05-06T00:01:21.197" v="4189" actId="20577"/>
          <ac:spMkLst>
            <pc:docMk/>
            <pc:sldMk cId="3520303648" sldId="45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6T00:00:33.575" v="4178" actId="20577"/>
          <ac:spMkLst>
            <pc:docMk/>
            <pc:sldMk cId="3520303648" sldId="450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31A2D73F-4AA3-4C12-B458-56142C811B80}" dt="2019-05-06T00:00:58.508" v="4181" actId="478"/>
          <ac:picMkLst>
            <pc:docMk/>
            <pc:sldMk cId="3520303648" sldId="450"/>
            <ac:picMk id="2" creationId="{2883C504-CAB4-469B-8674-B4EDF4659DCE}"/>
          </ac:picMkLst>
        </pc:picChg>
        <pc:picChg chg="add mod">
          <ac:chgData name="Nathalia Demetrio Vasconcelos Moura" userId="79e6b63f-0848-4cfe-8f48-1c60cf11fb0e" providerId="ADAL" clId="{31A2D73F-4AA3-4C12-B458-56142C811B80}" dt="2019-05-06T00:01:23.166" v="4190" actId="1076"/>
          <ac:picMkLst>
            <pc:docMk/>
            <pc:sldMk cId="3520303648" sldId="450"/>
            <ac:picMk id="3" creationId="{4A3F9FB1-9E73-4F97-ACD7-3980CD121A43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03:17.428" v="4208" actId="1076"/>
        <pc:sldMkLst>
          <pc:docMk/>
          <pc:sldMk cId="861857545" sldId="451"/>
        </pc:sldMkLst>
        <pc:spChg chg="mod">
          <ac:chgData name="Nathalia Demetrio Vasconcelos Moura" userId="79e6b63f-0848-4cfe-8f48-1c60cf11fb0e" providerId="ADAL" clId="{31A2D73F-4AA3-4C12-B458-56142C811B80}" dt="2019-05-06T00:03:11.952" v="4207"/>
          <ac:spMkLst>
            <pc:docMk/>
            <pc:sldMk cId="861857545" sldId="451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31A2D73F-4AA3-4C12-B458-56142C811B80}" dt="2019-05-06T00:03:17.428" v="4208" actId="1076"/>
          <ac:picMkLst>
            <pc:docMk/>
            <pc:sldMk cId="861857545" sldId="451"/>
            <ac:picMk id="2" creationId="{22BDB68C-E995-4F99-BE37-C26FCE580AD6}"/>
          </ac:picMkLst>
        </pc:picChg>
        <pc:picChg chg="del mod">
          <ac:chgData name="Nathalia Demetrio Vasconcelos Moura" userId="79e6b63f-0848-4cfe-8f48-1c60cf11fb0e" providerId="ADAL" clId="{31A2D73F-4AA3-4C12-B458-56142C811B80}" dt="2019-05-06T00:01:45.352" v="4196" actId="478"/>
          <ac:picMkLst>
            <pc:docMk/>
            <pc:sldMk cId="861857545" sldId="451"/>
            <ac:picMk id="3" creationId="{4A3F9FB1-9E73-4F97-ACD7-3980CD121A43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6T00:04:48.514" v="4223" actId="20577"/>
        <pc:sldMkLst>
          <pc:docMk/>
          <pc:sldMk cId="1854557198" sldId="452"/>
        </pc:sldMkLst>
        <pc:spChg chg="mod">
          <ac:chgData name="Nathalia Demetrio Vasconcelos Moura" userId="79e6b63f-0848-4cfe-8f48-1c60cf11fb0e" providerId="ADAL" clId="{31A2D73F-4AA3-4C12-B458-56142C811B80}" dt="2019-05-06T00:04:48.514" v="4223" actId="20577"/>
          <ac:spMkLst>
            <pc:docMk/>
            <pc:sldMk cId="1854557198" sldId="452"/>
            <ac:spMk id="128" creationId="{00000000-0000-0000-0000-000000000000}"/>
          </ac:spMkLst>
        </pc:spChg>
      </pc:sldChg>
      <pc:sldChg chg="add del">
        <pc:chgData name="Nathalia Demetrio Vasconcelos Moura" userId="79e6b63f-0848-4cfe-8f48-1c60cf11fb0e" providerId="ADAL" clId="{31A2D73F-4AA3-4C12-B458-56142C811B80}" dt="2019-05-06T00:03:35.306" v="4210" actId="2696"/>
        <pc:sldMkLst>
          <pc:docMk/>
          <pc:sldMk cId="2847556914" sldId="452"/>
        </pc:sldMkLst>
      </pc:sldChg>
      <pc:sldChg chg="modSp add">
        <pc:chgData name="Nathalia Demetrio Vasconcelos Moura" userId="79e6b63f-0848-4cfe-8f48-1c60cf11fb0e" providerId="ADAL" clId="{31A2D73F-4AA3-4C12-B458-56142C811B80}" dt="2019-05-06T00:19:58.832" v="4481"/>
        <pc:sldMkLst>
          <pc:docMk/>
          <pc:sldMk cId="4198152471" sldId="453"/>
        </pc:sldMkLst>
        <pc:spChg chg="mod">
          <ac:chgData name="Nathalia Demetrio Vasconcelos Moura" userId="79e6b63f-0848-4cfe-8f48-1c60cf11fb0e" providerId="ADAL" clId="{31A2D73F-4AA3-4C12-B458-56142C811B80}" dt="2019-05-06T00:19:58.832" v="4481"/>
          <ac:spMkLst>
            <pc:docMk/>
            <pc:sldMk cId="4198152471" sldId="453"/>
            <ac:spMk id="128" creationId="{00000000-0000-0000-0000-000000000000}"/>
          </ac:spMkLst>
        </pc:spChg>
      </pc:sldChg>
      <pc:sldChg chg="addSp delSp modSp add">
        <pc:chgData name="Nathalia Demetrio Vasconcelos Moura" userId="79e6b63f-0848-4cfe-8f48-1c60cf11fb0e" providerId="ADAL" clId="{31A2D73F-4AA3-4C12-B458-56142C811B80}" dt="2019-05-06T00:09:27.940" v="4232"/>
        <pc:sldMkLst>
          <pc:docMk/>
          <pc:sldMk cId="1966552823" sldId="454"/>
        </pc:sldMkLst>
        <pc:spChg chg="mod">
          <ac:chgData name="Nathalia Demetrio Vasconcelos Moura" userId="79e6b63f-0848-4cfe-8f48-1c60cf11fb0e" providerId="ADAL" clId="{31A2D73F-4AA3-4C12-B458-56142C811B80}" dt="2019-05-06T00:07:11.005" v="4228" actId="20577"/>
          <ac:spMkLst>
            <pc:docMk/>
            <pc:sldMk cId="1966552823" sldId="45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6T00:06:54.547" v="4225"/>
          <ac:spMkLst>
            <pc:docMk/>
            <pc:sldMk cId="1966552823" sldId="454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31A2D73F-4AA3-4C12-B458-56142C811B80}" dt="2019-05-06T00:09:19.859" v="4230" actId="1076"/>
          <ac:picMkLst>
            <pc:docMk/>
            <pc:sldMk cId="1966552823" sldId="454"/>
            <ac:picMk id="2" creationId="{BE862319-7264-4CEF-BB39-21E1A6C22E70}"/>
          </ac:picMkLst>
        </pc:picChg>
        <pc:picChg chg="del">
          <ac:chgData name="Nathalia Demetrio Vasconcelos Moura" userId="79e6b63f-0848-4cfe-8f48-1c60cf11fb0e" providerId="ADAL" clId="{31A2D73F-4AA3-4C12-B458-56142C811B80}" dt="2019-05-06T00:07:08.534" v="4227" actId="478"/>
          <ac:picMkLst>
            <pc:docMk/>
            <pc:sldMk cId="1966552823" sldId="454"/>
            <ac:picMk id="3" creationId="{4A3F9FB1-9E73-4F97-ACD7-3980CD121A43}"/>
          </ac:picMkLst>
        </pc:picChg>
        <pc:picChg chg="add del">
          <ac:chgData name="Nathalia Demetrio Vasconcelos Moura" userId="79e6b63f-0848-4cfe-8f48-1c60cf11fb0e" providerId="ADAL" clId="{31A2D73F-4AA3-4C12-B458-56142C811B80}" dt="2019-05-06T00:09:27.940" v="4232"/>
          <ac:picMkLst>
            <pc:docMk/>
            <pc:sldMk cId="1966552823" sldId="454"/>
            <ac:picMk id="7" creationId="{A6ED6F65-2651-45D8-9C02-230693D018D6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14:57.264" v="4370" actId="6549"/>
        <pc:sldMkLst>
          <pc:docMk/>
          <pc:sldMk cId="262954150" sldId="455"/>
        </pc:sldMkLst>
        <pc:spChg chg="mod">
          <ac:chgData name="Nathalia Demetrio Vasconcelos Moura" userId="79e6b63f-0848-4cfe-8f48-1c60cf11fb0e" providerId="ADAL" clId="{31A2D73F-4AA3-4C12-B458-56142C811B80}" dt="2019-05-06T00:14:57.264" v="4370" actId="6549"/>
          <ac:spMkLst>
            <pc:docMk/>
            <pc:sldMk cId="262954150" sldId="455"/>
            <ac:spMk id="6" creationId="{A979DE58-4FC2-4B3B-9731-B6CC2F7E06AF}"/>
          </ac:spMkLst>
        </pc:spChg>
        <pc:spChg chg="add del">
          <ac:chgData name="Nathalia Demetrio Vasconcelos Moura" userId="79e6b63f-0848-4cfe-8f48-1c60cf11fb0e" providerId="ADAL" clId="{31A2D73F-4AA3-4C12-B458-56142C811B80}" dt="2019-05-06T00:14:45.726" v="4368"/>
          <ac:spMkLst>
            <pc:docMk/>
            <pc:sldMk cId="262954150" sldId="455"/>
            <ac:spMk id="7" creationId="{EC8EAD0F-08CA-42CC-B5A4-5769DEB40799}"/>
          </ac:spMkLst>
        </pc:spChg>
        <pc:picChg chg="del mod">
          <ac:chgData name="Nathalia Demetrio Vasconcelos Moura" userId="79e6b63f-0848-4cfe-8f48-1c60cf11fb0e" providerId="ADAL" clId="{31A2D73F-4AA3-4C12-B458-56142C811B80}" dt="2019-05-06T00:11:33.844" v="4319" actId="478"/>
          <ac:picMkLst>
            <pc:docMk/>
            <pc:sldMk cId="262954150" sldId="455"/>
            <ac:picMk id="2" creationId="{BE862319-7264-4CEF-BB39-21E1A6C22E70}"/>
          </ac:picMkLst>
        </pc:picChg>
        <pc:picChg chg="add del mod">
          <ac:chgData name="Nathalia Demetrio Vasconcelos Moura" userId="79e6b63f-0848-4cfe-8f48-1c60cf11fb0e" providerId="ADAL" clId="{31A2D73F-4AA3-4C12-B458-56142C811B80}" dt="2019-05-06T00:13:07.238" v="4341" actId="478"/>
          <ac:picMkLst>
            <pc:docMk/>
            <pc:sldMk cId="262954150" sldId="455"/>
            <ac:picMk id="3" creationId="{B1991467-4B17-4F3C-A56D-020C29D3BC10}"/>
          </ac:picMkLst>
        </pc:picChg>
        <pc:picChg chg="add mod">
          <ac:chgData name="Nathalia Demetrio Vasconcelos Moura" userId="79e6b63f-0848-4cfe-8f48-1c60cf11fb0e" providerId="ADAL" clId="{31A2D73F-4AA3-4C12-B458-56142C811B80}" dt="2019-05-06T00:13:47.745" v="4355" actId="1076"/>
          <ac:picMkLst>
            <pc:docMk/>
            <pc:sldMk cId="262954150" sldId="455"/>
            <ac:picMk id="4" creationId="{FA778D1A-C5A7-493E-94CE-BD109B1F0B25}"/>
          </ac:picMkLst>
        </pc:picChg>
        <pc:picChg chg="add mod">
          <ac:chgData name="Nathalia Demetrio Vasconcelos Moura" userId="79e6b63f-0848-4cfe-8f48-1c60cf11fb0e" providerId="ADAL" clId="{31A2D73F-4AA3-4C12-B458-56142C811B80}" dt="2019-05-06T00:13:45.086" v="4354" actId="1076"/>
          <ac:picMkLst>
            <pc:docMk/>
            <pc:sldMk cId="262954150" sldId="455"/>
            <ac:picMk id="5" creationId="{0714E3AF-C02C-437F-BD9B-9561EE3D9636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16:20.174" v="4391"/>
        <pc:sldMkLst>
          <pc:docMk/>
          <pc:sldMk cId="1496699778" sldId="456"/>
        </pc:sldMkLst>
        <pc:spChg chg="mod">
          <ac:chgData name="Nathalia Demetrio Vasconcelos Moura" userId="79e6b63f-0848-4cfe-8f48-1c60cf11fb0e" providerId="ADAL" clId="{31A2D73F-4AA3-4C12-B458-56142C811B80}" dt="2019-05-06T00:15:32.454" v="4385" actId="113"/>
          <ac:spMkLst>
            <pc:docMk/>
            <pc:sldMk cId="1496699778" sldId="456"/>
            <ac:spMk id="6" creationId="{A979DE58-4FC2-4B3B-9731-B6CC2F7E06AF}"/>
          </ac:spMkLst>
        </pc:spChg>
        <pc:spChg chg="add del">
          <ac:chgData name="Nathalia Demetrio Vasconcelos Moura" userId="79e6b63f-0848-4cfe-8f48-1c60cf11fb0e" providerId="ADAL" clId="{31A2D73F-4AA3-4C12-B458-56142C811B80}" dt="2019-05-06T00:15:27.494" v="4382"/>
          <ac:spMkLst>
            <pc:docMk/>
            <pc:sldMk cId="1496699778" sldId="456"/>
            <ac:spMk id="7" creationId="{E2F7DE6E-181C-4BB8-9EB7-B208367F0E0E}"/>
          </ac:spMkLst>
        </pc:spChg>
        <pc:picChg chg="add mod">
          <ac:chgData name="Nathalia Demetrio Vasconcelos Moura" userId="79e6b63f-0848-4cfe-8f48-1c60cf11fb0e" providerId="ADAL" clId="{31A2D73F-4AA3-4C12-B458-56142C811B80}" dt="2019-05-06T00:16:13.023" v="4389" actId="1076"/>
          <ac:picMkLst>
            <pc:docMk/>
            <pc:sldMk cId="1496699778" sldId="456"/>
            <ac:picMk id="2" creationId="{DB5220D0-047A-4996-85AF-E02A5318E845}"/>
          </ac:picMkLst>
        </pc:picChg>
        <pc:picChg chg="add del mod">
          <ac:chgData name="Nathalia Demetrio Vasconcelos Moura" userId="79e6b63f-0848-4cfe-8f48-1c60cf11fb0e" providerId="ADAL" clId="{31A2D73F-4AA3-4C12-B458-56142C811B80}" dt="2019-05-06T00:16:06.982" v="4386" actId="478"/>
          <ac:picMkLst>
            <pc:docMk/>
            <pc:sldMk cId="1496699778" sldId="456"/>
            <ac:picMk id="3" creationId="{3177A2D9-8132-441C-BCC0-531F43F39640}"/>
          </ac:picMkLst>
        </pc:picChg>
        <pc:picChg chg="del">
          <ac:chgData name="Nathalia Demetrio Vasconcelos Moura" userId="79e6b63f-0848-4cfe-8f48-1c60cf11fb0e" providerId="ADAL" clId="{31A2D73F-4AA3-4C12-B458-56142C811B80}" dt="2019-05-06T00:14:00.327" v="4357" actId="478"/>
          <ac:picMkLst>
            <pc:docMk/>
            <pc:sldMk cId="1496699778" sldId="456"/>
            <ac:picMk id="4" creationId="{FA778D1A-C5A7-493E-94CE-BD109B1F0B25}"/>
          </ac:picMkLst>
        </pc:picChg>
        <pc:picChg chg="del">
          <ac:chgData name="Nathalia Demetrio Vasconcelos Moura" userId="79e6b63f-0848-4cfe-8f48-1c60cf11fb0e" providerId="ADAL" clId="{31A2D73F-4AA3-4C12-B458-56142C811B80}" dt="2019-05-06T00:14:00.327" v="4357" actId="478"/>
          <ac:picMkLst>
            <pc:docMk/>
            <pc:sldMk cId="1496699778" sldId="456"/>
            <ac:picMk id="5" creationId="{0714E3AF-C02C-437F-BD9B-9561EE3D9636}"/>
          </ac:picMkLst>
        </pc:picChg>
        <pc:picChg chg="add mod">
          <ac:chgData name="Nathalia Demetrio Vasconcelos Moura" userId="79e6b63f-0848-4cfe-8f48-1c60cf11fb0e" providerId="ADAL" clId="{31A2D73F-4AA3-4C12-B458-56142C811B80}" dt="2019-05-06T00:16:13.023" v="4389" actId="1076"/>
          <ac:picMkLst>
            <pc:docMk/>
            <pc:sldMk cId="1496699778" sldId="456"/>
            <ac:picMk id="8" creationId="{85BAF22A-109C-4698-9197-5104D4D7B5D2}"/>
          </ac:picMkLst>
        </pc:picChg>
        <pc:picChg chg="add del">
          <ac:chgData name="Nathalia Demetrio Vasconcelos Moura" userId="79e6b63f-0848-4cfe-8f48-1c60cf11fb0e" providerId="ADAL" clId="{31A2D73F-4AA3-4C12-B458-56142C811B80}" dt="2019-05-06T00:16:20.174" v="4391"/>
          <ac:picMkLst>
            <pc:docMk/>
            <pc:sldMk cId="1496699778" sldId="456"/>
            <ac:picMk id="11" creationId="{28153D5A-3F3D-47B6-90B7-7A269CB1B4C2}"/>
          </ac:picMkLst>
        </pc:picChg>
        <pc:picChg chg="add del">
          <ac:chgData name="Nathalia Demetrio Vasconcelos Moura" userId="79e6b63f-0848-4cfe-8f48-1c60cf11fb0e" providerId="ADAL" clId="{31A2D73F-4AA3-4C12-B458-56142C811B80}" dt="2019-05-06T00:16:20.174" v="4391"/>
          <ac:picMkLst>
            <pc:docMk/>
            <pc:sldMk cId="1496699778" sldId="456"/>
            <ac:picMk id="12" creationId="{59E97056-49DD-472C-A45F-04F74B0711E8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17:08.531" v="4416" actId="1076"/>
        <pc:sldMkLst>
          <pc:docMk/>
          <pc:sldMk cId="1958847826" sldId="457"/>
        </pc:sldMkLst>
        <pc:spChg chg="mod">
          <ac:chgData name="Nathalia Demetrio Vasconcelos Moura" userId="79e6b63f-0848-4cfe-8f48-1c60cf11fb0e" providerId="ADAL" clId="{31A2D73F-4AA3-4C12-B458-56142C811B80}" dt="2019-05-06T00:17:07.455" v="4415" actId="1076"/>
          <ac:spMkLst>
            <pc:docMk/>
            <pc:sldMk cId="1958847826" sldId="457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31A2D73F-4AA3-4C12-B458-56142C811B80}" dt="2019-05-06T00:16:50.597" v="4408" actId="478"/>
          <ac:picMkLst>
            <pc:docMk/>
            <pc:sldMk cId="1958847826" sldId="457"/>
            <ac:picMk id="2" creationId="{DB5220D0-047A-4996-85AF-E02A5318E845}"/>
          </ac:picMkLst>
        </pc:picChg>
        <pc:picChg chg="add mod">
          <ac:chgData name="Nathalia Demetrio Vasconcelos Moura" userId="79e6b63f-0848-4cfe-8f48-1c60cf11fb0e" providerId="ADAL" clId="{31A2D73F-4AA3-4C12-B458-56142C811B80}" dt="2019-05-06T00:17:08.531" v="4416" actId="1076"/>
          <ac:picMkLst>
            <pc:docMk/>
            <pc:sldMk cId="1958847826" sldId="457"/>
            <ac:picMk id="3" creationId="{938BC1DA-C260-4ED8-9672-BCF6E0E52E48}"/>
          </ac:picMkLst>
        </pc:picChg>
        <pc:picChg chg="del">
          <ac:chgData name="Nathalia Demetrio Vasconcelos Moura" userId="79e6b63f-0848-4cfe-8f48-1c60cf11fb0e" providerId="ADAL" clId="{31A2D73F-4AA3-4C12-B458-56142C811B80}" dt="2019-05-06T00:16:50.597" v="4408" actId="478"/>
          <ac:picMkLst>
            <pc:docMk/>
            <pc:sldMk cId="1958847826" sldId="457"/>
            <ac:picMk id="8" creationId="{85BAF22A-109C-4698-9197-5104D4D7B5D2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6T00:17:22.759" v="4432" actId="20577"/>
        <pc:sldMkLst>
          <pc:docMk/>
          <pc:sldMk cId="4212554108" sldId="458"/>
        </pc:sldMkLst>
        <pc:spChg chg="mod">
          <ac:chgData name="Nathalia Demetrio Vasconcelos Moura" userId="79e6b63f-0848-4cfe-8f48-1c60cf11fb0e" providerId="ADAL" clId="{31A2D73F-4AA3-4C12-B458-56142C811B80}" dt="2019-05-06T00:17:22.759" v="4432" actId="20577"/>
          <ac:spMkLst>
            <pc:docMk/>
            <pc:sldMk cId="4212554108" sldId="458"/>
            <ac:spMk id="128" creationId="{00000000-0000-0000-0000-000000000000}"/>
          </ac:spMkLst>
        </pc:spChg>
      </pc:sldChg>
      <pc:sldChg chg="addSp delSp modSp add">
        <pc:chgData name="Nathalia Demetrio Vasconcelos Moura" userId="79e6b63f-0848-4cfe-8f48-1c60cf11fb0e" providerId="ADAL" clId="{31A2D73F-4AA3-4C12-B458-56142C811B80}" dt="2019-05-06T00:18:45.821" v="4451" actId="6549"/>
        <pc:sldMkLst>
          <pc:docMk/>
          <pc:sldMk cId="2856104035" sldId="459"/>
        </pc:sldMkLst>
        <pc:spChg chg="mod">
          <ac:chgData name="Nathalia Demetrio Vasconcelos Moura" userId="79e6b63f-0848-4cfe-8f48-1c60cf11fb0e" providerId="ADAL" clId="{31A2D73F-4AA3-4C12-B458-56142C811B80}" dt="2019-05-06T00:18:45.821" v="4451" actId="6549"/>
          <ac:spMkLst>
            <pc:docMk/>
            <pc:sldMk cId="2856104035" sldId="45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6T00:17:38.466" v="4434"/>
          <ac:spMkLst>
            <pc:docMk/>
            <pc:sldMk cId="2856104035" sldId="459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31A2D73F-4AA3-4C12-B458-56142C811B80}" dt="2019-05-06T00:18:00.646" v="4436" actId="478"/>
          <ac:picMkLst>
            <pc:docMk/>
            <pc:sldMk cId="2856104035" sldId="459"/>
            <ac:picMk id="2" creationId="{BE862319-7264-4CEF-BB39-21E1A6C22E70}"/>
          </ac:picMkLst>
        </pc:picChg>
        <pc:picChg chg="add mod">
          <ac:chgData name="Nathalia Demetrio Vasconcelos Moura" userId="79e6b63f-0848-4cfe-8f48-1c60cf11fb0e" providerId="ADAL" clId="{31A2D73F-4AA3-4C12-B458-56142C811B80}" dt="2019-05-06T00:18:36.175" v="4446" actId="1076"/>
          <ac:picMkLst>
            <pc:docMk/>
            <pc:sldMk cId="2856104035" sldId="459"/>
            <ac:picMk id="3" creationId="{D584FBDA-4BA4-43A6-860A-882094C8C4BE}"/>
          </ac:picMkLst>
        </pc:picChg>
        <pc:picChg chg="add mod">
          <ac:chgData name="Nathalia Demetrio Vasconcelos Moura" userId="79e6b63f-0848-4cfe-8f48-1c60cf11fb0e" providerId="ADAL" clId="{31A2D73F-4AA3-4C12-B458-56142C811B80}" dt="2019-05-06T00:18:36.175" v="4446" actId="1076"/>
          <ac:picMkLst>
            <pc:docMk/>
            <pc:sldMk cId="2856104035" sldId="459"/>
            <ac:picMk id="4" creationId="{6AB73C7E-73FD-4147-9DB5-4C7794CE8976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6T00:19:40.189" v="4458" actId="1076"/>
        <pc:sldMkLst>
          <pc:docMk/>
          <pc:sldMk cId="2711320058" sldId="460"/>
        </pc:sldMkLst>
        <pc:spChg chg="mod">
          <ac:chgData name="Nathalia Demetrio Vasconcelos Moura" userId="79e6b63f-0848-4cfe-8f48-1c60cf11fb0e" providerId="ADAL" clId="{31A2D73F-4AA3-4C12-B458-56142C811B80}" dt="2019-05-06T00:19:26.722" v="4455"/>
          <ac:spMkLst>
            <pc:docMk/>
            <pc:sldMk cId="2711320058" sldId="460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31A2D73F-4AA3-4C12-B458-56142C811B80}" dt="2019-05-06T00:19:40.189" v="4458" actId="1076"/>
          <ac:picMkLst>
            <pc:docMk/>
            <pc:sldMk cId="2711320058" sldId="460"/>
            <ac:picMk id="2" creationId="{55D4983C-CCF8-462D-A01D-4222C5B0E6A6}"/>
          </ac:picMkLst>
        </pc:picChg>
        <pc:picChg chg="del">
          <ac:chgData name="Nathalia Demetrio Vasconcelos Moura" userId="79e6b63f-0848-4cfe-8f48-1c60cf11fb0e" providerId="ADAL" clId="{31A2D73F-4AA3-4C12-B458-56142C811B80}" dt="2019-05-06T00:19:37.846" v="4456" actId="478"/>
          <ac:picMkLst>
            <pc:docMk/>
            <pc:sldMk cId="2711320058" sldId="460"/>
            <ac:picMk id="3" creationId="{D584FBDA-4BA4-43A6-860A-882094C8C4BE}"/>
          </ac:picMkLst>
        </pc:picChg>
        <pc:picChg chg="del">
          <ac:chgData name="Nathalia Demetrio Vasconcelos Moura" userId="79e6b63f-0848-4cfe-8f48-1c60cf11fb0e" providerId="ADAL" clId="{31A2D73F-4AA3-4C12-B458-56142C811B80}" dt="2019-05-06T00:19:37.846" v="4456" actId="478"/>
          <ac:picMkLst>
            <pc:docMk/>
            <pc:sldMk cId="2711320058" sldId="460"/>
            <ac:picMk id="4" creationId="{6AB73C7E-73FD-4147-9DB5-4C7794CE8976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6T00:19:50.340" v="4480" actId="20577"/>
        <pc:sldMkLst>
          <pc:docMk/>
          <pc:sldMk cId="1832803193" sldId="461"/>
        </pc:sldMkLst>
        <pc:spChg chg="mod">
          <ac:chgData name="Nathalia Demetrio Vasconcelos Moura" userId="79e6b63f-0848-4cfe-8f48-1c60cf11fb0e" providerId="ADAL" clId="{31A2D73F-4AA3-4C12-B458-56142C811B80}" dt="2019-05-06T00:19:50.340" v="4480" actId="20577"/>
          <ac:spMkLst>
            <pc:docMk/>
            <pc:sldMk cId="1832803193" sldId="461"/>
            <ac:spMk id="128" creationId="{00000000-0000-0000-0000-000000000000}"/>
          </ac:spMkLst>
        </pc:spChg>
      </pc:sldChg>
      <pc:sldChg chg="addSp delSp modSp add">
        <pc:chgData name="Nathalia Demetrio Vasconcelos Moura" userId="79e6b63f-0848-4cfe-8f48-1c60cf11fb0e" providerId="ADAL" clId="{31A2D73F-4AA3-4C12-B458-56142C811B80}" dt="2019-05-06T00:20:54.702" v="4489"/>
        <pc:sldMkLst>
          <pc:docMk/>
          <pc:sldMk cId="156384726" sldId="462"/>
        </pc:sldMkLst>
        <pc:spChg chg="mod">
          <ac:chgData name="Nathalia Demetrio Vasconcelos Moura" userId="79e6b63f-0848-4cfe-8f48-1c60cf11fb0e" providerId="ADAL" clId="{31A2D73F-4AA3-4C12-B458-56142C811B80}" dt="2019-05-06T00:20:27.613" v="4484"/>
          <ac:spMkLst>
            <pc:docMk/>
            <pc:sldMk cId="156384726" sldId="46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31A2D73F-4AA3-4C12-B458-56142C811B80}" dt="2019-05-06T00:20:19.608" v="4483"/>
          <ac:spMkLst>
            <pc:docMk/>
            <pc:sldMk cId="156384726" sldId="462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31A2D73F-4AA3-4C12-B458-56142C811B80}" dt="2019-05-06T00:20:40.962" v="4485" actId="478"/>
          <ac:picMkLst>
            <pc:docMk/>
            <pc:sldMk cId="156384726" sldId="462"/>
            <ac:picMk id="2" creationId="{BE862319-7264-4CEF-BB39-21E1A6C22E70}"/>
          </ac:picMkLst>
        </pc:picChg>
        <pc:picChg chg="add mod">
          <ac:chgData name="Nathalia Demetrio Vasconcelos Moura" userId="79e6b63f-0848-4cfe-8f48-1c60cf11fb0e" providerId="ADAL" clId="{31A2D73F-4AA3-4C12-B458-56142C811B80}" dt="2019-05-06T00:20:43.005" v="4487" actId="1076"/>
          <ac:picMkLst>
            <pc:docMk/>
            <pc:sldMk cId="156384726" sldId="462"/>
            <ac:picMk id="3" creationId="{5FD47123-4DF6-4E4C-B1BA-0D5E08763500}"/>
          </ac:picMkLst>
        </pc:picChg>
        <pc:picChg chg="add del">
          <ac:chgData name="Nathalia Demetrio Vasconcelos Moura" userId="79e6b63f-0848-4cfe-8f48-1c60cf11fb0e" providerId="ADAL" clId="{31A2D73F-4AA3-4C12-B458-56142C811B80}" dt="2019-05-06T00:20:54.702" v="4489"/>
          <ac:picMkLst>
            <pc:docMk/>
            <pc:sldMk cId="156384726" sldId="462"/>
            <ac:picMk id="7" creationId="{1399662D-075F-4154-A4CE-973BA93FF141}"/>
          </ac:picMkLst>
        </pc:picChg>
      </pc:sldChg>
      <pc:sldChg chg="delSp modSp add">
        <pc:chgData name="Nathalia Demetrio Vasconcelos Moura" userId="79e6b63f-0848-4cfe-8f48-1c60cf11fb0e" providerId="ADAL" clId="{31A2D73F-4AA3-4C12-B458-56142C811B80}" dt="2019-05-06T00:21:07.638" v="4492"/>
        <pc:sldMkLst>
          <pc:docMk/>
          <pc:sldMk cId="1961780756" sldId="463"/>
        </pc:sldMkLst>
        <pc:spChg chg="mod">
          <ac:chgData name="Nathalia Demetrio Vasconcelos Moura" userId="79e6b63f-0848-4cfe-8f48-1c60cf11fb0e" providerId="ADAL" clId="{31A2D73F-4AA3-4C12-B458-56142C811B80}" dt="2019-05-06T00:21:07.638" v="4492"/>
          <ac:spMkLst>
            <pc:docMk/>
            <pc:sldMk cId="1961780756" sldId="463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31A2D73F-4AA3-4C12-B458-56142C811B80}" dt="2019-05-06T00:21:02.555" v="4491" actId="478"/>
          <ac:picMkLst>
            <pc:docMk/>
            <pc:sldMk cId="1961780756" sldId="463"/>
            <ac:picMk id="3" creationId="{5FD47123-4DF6-4E4C-B1BA-0D5E08763500}"/>
          </ac:picMkLst>
        </pc:picChg>
      </pc:sldChg>
    </pc:docChg>
  </pc:docChgLst>
  <pc:docChgLst>
    <pc:chgData name="Nathalia Demetrio Vasconcelos Moura" userId="79e6b63f-0848-4cfe-8f48-1c60cf11fb0e" providerId="ADAL" clId="{681776A7-A513-4400-AEC5-D0A1E5B6F050}"/>
    <pc:docChg chg="undo redo custSel addSld delSld modSld">
      <pc:chgData name="Nathalia Demetrio Vasconcelos Moura" userId="79e6b63f-0848-4cfe-8f48-1c60cf11fb0e" providerId="ADAL" clId="{681776A7-A513-4400-AEC5-D0A1E5B6F050}" dt="2019-05-07T08:24:50.944" v="2464" actId="478"/>
      <pc:docMkLst>
        <pc:docMk/>
      </pc:docMkLst>
      <pc:sldChg chg="delSp">
        <pc:chgData name="Nathalia Demetrio Vasconcelos Moura" userId="79e6b63f-0848-4cfe-8f48-1c60cf11fb0e" providerId="ADAL" clId="{681776A7-A513-4400-AEC5-D0A1E5B6F050}" dt="2019-05-07T08:24:50.944" v="2464" actId="478"/>
        <pc:sldMkLst>
          <pc:docMk/>
          <pc:sldMk cId="0" sldId="256"/>
        </pc:sldMkLst>
        <pc:spChg chg="del">
          <ac:chgData name="Nathalia Demetrio Vasconcelos Moura" userId="79e6b63f-0848-4cfe-8f48-1c60cf11fb0e" providerId="ADAL" clId="{681776A7-A513-4400-AEC5-D0A1E5B6F050}" dt="2019-05-07T08:24:50.944" v="2464" actId="478"/>
          <ac:spMkLst>
            <pc:docMk/>
            <pc:sldMk cId="0" sldId="256"/>
            <ac:spMk id="55" creationId="{00000000-0000-0000-0000-000000000000}"/>
          </ac:spMkLst>
        </pc:spChg>
      </pc:sldChg>
      <pc:sldChg chg="del">
        <pc:chgData name="Nathalia Demetrio Vasconcelos Moura" userId="79e6b63f-0848-4cfe-8f48-1c60cf11fb0e" providerId="ADAL" clId="{681776A7-A513-4400-AEC5-D0A1E5B6F050}" dt="2019-05-06T16:02:13.602" v="362" actId="2696"/>
        <pc:sldMkLst>
          <pc:docMk/>
          <pc:sldMk cId="0" sldId="270"/>
        </pc:sldMkLst>
      </pc:sldChg>
      <pc:sldChg chg="del">
        <pc:chgData name="Nathalia Demetrio Vasconcelos Moura" userId="79e6b63f-0848-4cfe-8f48-1c60cf11fb0e" providerId="ADAL" clId="{681776A7-A513-4400-AEC5-D0A1E5B6F050}" dt="2019-05-06T16:02:13.623" v="363" actId="2696"/>
        <pc:sldMkLst>
          <pc:docMk/>
          <pc:sldMk cId="0" sldId="271"/>
        </pc:sldMkLst>
      </pc:sldChg>
      <pc:sldChg chg="del">
        <pc:chgData name="Nathalia Demetrio Vasconcelos Moura" userId="79e6b63f-0848-4cfe-8f48-1c60cf11fb0e" providerId="ADAL" clId="{681776A7-A513-4400-AEC5-D0A1E5B6F050}" dt="2019-05-06T16:02:13.642" v="364" actId="2696"/>
        <pc:sldMkLst>
          <pc:docMk/>
          <pc:sldMk cId="0" sldId="272"/>
        </pc:sldMkLst>
      </pc:sldChg>
      <pc:sldChg chg="del">
        <pc:chgData name="Nathalia Demetrio Vasconcelos Moura" userId="79e6b63f-0848-4cfe-8f48-1c60cf11fb0e" providerId="ADAL" clId="{681776A7-A513-4400-AEC5-D0A1E5B6F050}" dt="2019-05-06T16:02:13.660" v="365" actId="2696"/>
        <pc:sldMkLst>
          <pc:docMk/>
          <pc:sldMk cId="0" sldId="273"/>
        </pc:sldMkLst>
      </pc:sldChg>
      <pc:sldChg chg="del">
        <pc:chgData name="Nathalia Demetrio Vasconcelos Moura" userId="79e6b63f-0848-4cfe-8f48-1c60cf11fb0e" providerId="ADAL" clId="{681776A7-A513-4400-AEC5-D0A1E5B6F050}" dt="2019-05-06T16:05:54.986" v="533" actId="2696"/>
        <pc:sldMkLst>
          <pc:docMk/>
          <pc:sldMk cId="0" sldId="274"/>
        </pc:sldMkLst>
      </pc:sldChg>
      <pc:sldChg chg="del">
        <pc:chgData name="Nathalia Demetrio Vasconcelos Moura" userId="79e6b63f-0848-4cfe-8f48-1c60cf11fb0e" providerId="ADAL" clId="{681776A7-A513-4400-AEC5-D0A1E5B6F050}" dt="2019-05-06T16:05:55.001" v="534" actId="2696"/>
        <pc:sldMkLst>
          <pc:docMk/>
          <pc:sldMk cId="0" sldId="275"/>
        </pc:sldMkLst>
      </pc:sldChg>
      <pc:sldChg chg="del">
        <pc:chgData name="Nathalia Demetrio Vasconcelos Moura" userId="79e6b63f-0848-4cfe-8f48-1c60cf11fb0e" providerId="ADAL" clId="{681776A7-A513-4400-AEC5-D0A1E5B6F050}" dt="2019-05-06T16:05:55.020" v="535" actId="2696"/>
        <pc:sldMkLst>
          <pc:docMk/>
          <pc:sldMk cId="0" sldId="276"/>
        </pc:sldMkLst>
      </pc:sldChg>
      <pc:sldChg chg="del">
        <pc:chgData name="Nathalia Demetrio Vasconcelos Moura" userId="79e6b63f-0848-4cfe-8f48-1c60cf11fb0e" providerId="ADAL" clId="{681776A7-A513-4400-AEC5-D0A1E5B6F050}" dt="2019-05-06T16:02:18.902" v="369" actId="2696"/>
        <pc:sldMkLst>
          <pc:docMk/>
          <pc:sldMk cId="0" sldId="277"/>
        </pc:sldMkLst>
      </pc:sldChg>
      <pc:sldChg chg="del">
        <pc:chgData name="Nathalia Demetrio Vasconcelos Moura" userId="79e6b63f-0848-4cfe-8f48-1c60cf11fb0e" providerId="ADAL" clId="{681776A7-A513-4400-AEC5-D0A1E5B6F050}" dt="2019-05-06T16:02:18.894" v="368" actId="2696"/>
        <pc:sldMkLst>
          <pc:docMk/>
          <pc:sldMk cId="0" sldId="278"/>
        </pc:sldMkLst>
      </pc:sldChg>
      <pc:sldChg chg="del">
        <pc:chgData name="Nathalia Demetrio Vasconcelos Moura" userId="79e6b63f-0848-4cfe-8f48-1c60cf11fb0e" providerId="ADAL" clId="{681776A7-A513-4400-AEC5-D0A1E5B6F050}" dt="2019-05-06T16:02:18.888" v="367" actId="2696"/>
        <pc:sldMkLst>
          <pc:docMk/>
          <pc:sldMk cId="0" sldId="279"/>
        </pc:sldMkLst>
      </pc:sldChg>
      <pc:sldChg chg="del">
        <pc:chgData name="Nathalia Demetrio Vasconcelos Moura" userId="79e6b63f-0848-4cfe-8f48-1c60cf11fb0e" providerId="ADAL" clId="{681776A7-A513-4400-AEC5-D0A1E5B6F050}" dt="2019-05-06T16:02:18.881" v="366" actId="2696"/>
        <pc:sldMkLst>
          <pc:docMk/>
          <pc:sldMk cId="0" sldId="280"/>
        </pc:sldMkLst>
      </pc:sldChg>
      <pc:sldChg chg="add del">
        <pc:chgData name="Nathalia Demetrio Vasconcelos Moura" userId="79e6b63f-0848-4cfe-8f48-1c60cf11fb0e" providerId="ADAL" clId="{681776A7-A513-4400-AEC5-D0A1E5B6F050}" dt="2019-05-06T16:05:55.044" v="536" actId="2696"/>
        <pc:sldMkLst>
          <pc:docMk/>
          <pc:sldMk cId="0" sldId="281"/>
        </pc:sldMkLst>
      </pc:sldChg>
      <pc:sldChg chg="add del">
        <pc:chgData name="Nathalia Demetrio Vasconcelos Moura" userId="79e6b63f-0848-4cfe-8f48-1c60cf11fb0e" providerId="ADAL" clId="{681776A7-A513-4400-AEC5-D0A1E5B6F050}" dt="2019-05-06T16:05:55.081" v="537" actId="2696"/>
        <pc:sldMkLst>
          <pc:docMk/>
          <pc:sldMk cId="0" sldId="282"/>
        </pc:sldMkLst>
      </pc:sldChg>
      <pc:sldChg chg="add del">
        <pc:chgData name="Nathalia Demetrio Vasconcelos Moura" userId="79e6b63f-0848-4cfe-8f48-1c60cf11fb0e" providerId="ADAL" clId="{681776A7-A513-4400-AEC5-D0A1E5B6F050}" dt="2019-05-06T16:05:55.098" v="538" actId="2696"/>
        <pc:sldMkLst>
          <pc:docMk/>
          <pc:sldMk cId="0" sldId="283"/>
        </pc:sldMkLst>
      </pc:sldChg>
      <pc:sldChg chg="del">
        <pc:chgData name="Nathalia Demetrio Vasconcelos Moura" userId="79e6b63f-0848-4cfe-8f48-1c60cf11fb0e" providerId="ADAL" clId="{681776A7-A513-4400-AEC5-D0A1E5B6F050}" dt="2019-05-06T16:02:26.218" v="373" actId="2696"/>
        <pc:sldMkLst>
          <pc:docMk/>
          <pc:sldMk cId="0" sldId="284"/>
        </pc:sldMkLst>
      </pc:sldChg>
      <pc:sldChg chg="del">
        <pc:chgData name="Nathalia Demetrio Vasconcelos Moura" userId="79e6b63f-0848-4cfe-8f48-1c60cf11fb0e" providerId="ADAL" clId="{681776A7-A513-4400-AEC5-D0A1E5B6F050}" dt="2019-05-06T16:02:26.205" v="372" actId="2696"/>
        <pc:sldMkLst>
          <pc:docMk/>
          <pc:sldMk cId="0" sldId="285"/>
        </pc:sldMkLst>
      </pc:sldChg>
      <pc:sldChg chg="del">
        <pc:chgData name="Nathalia Demetrio Vasconcelos Moura" userId="79e6b63f-0848-4cfe-8f48-1c60cf11fb0e" providerId="ADAL" clId="{681776A7-A513-4400-AEC5-D0A1E5B6F050}" dt="2019-05-06T16:02:26.192" v="371" actId="2696"/>
        <pc:sldMkLst>
          <pc:docMk/>
          <pc:sldMk cId="0" sldId="286"/>
        </pc:sldMkLst>
      </pc:sldChg>
      <pc:sldChg chg="del">
        <pc:chgData name="Nathalia Demetrio Vasconcelos Moura" userId="79e6b63f-0848-4cfe-8f48-1c60cf11fb0e" providerId="ADAL" clId="{681776A7-A513-4400-AEC5-D0A1E5B6F050}" dt="2019-05-06T16:02:26.181" v="370" actId="2696"/>
        <pc:sldMkLst>
          <pc:docMk/>
          <pc:sldMk cId="0" sldId="287"/>
        </pc:sldMkLst>
      </pc:sldChg>
      <pc:sldChg chg="add del">
        <pc:chgData name="Nathalia Demetrio Vasconcelos Moura" userId="79e6b63f-0848-4cfe-8f48-1c60cf11fb0e" providerId="ADAL" clId="{681776A7-A513-4400-AEC5-D0A1E5B6F050}" dt="2019-05-06T16:05:55.114" v="539" actId="2696"/>
        <pc:sldMkLst>
          <pc:docMk/>
          <pc:sldMk cId="0" sldId="288"/>
        </pc:sldMkLst>
      </pc:sldChg>
      <pc:sldChg chg="del">
        <pc:chgData name="Nathalia Demetrio Vasconcelos Moura" userId="79e6b63f-0848-4cfe-8f48-1c60cf11fb0e" providerId="ADAL" clId="{681776A7-A513-4400-AEC5-D0A1E5B6F050}" dt="2019-05-06T16:02:30.564" v="377" actId="2696"/>
        <pc:sldMkLst>
          <pc:docMk/>
          <pc:sldMk cId="0" sldId="289"/>
        </pc:sldMkLst>
      </pc:sldChg>
      <pc:sldChg chg="del">
        <pc:chgData name="Nathalia Demetrio Vasconcelos Moura" userId="79e6b63f-0848-4cfe-8f48-1c60cf11fb0e" providerId="ADAL" clId="{681776A7-A513-4400-AEC5-D0A1E5B6F050}" dt="2019-05-06T16:02:30.553" v="376" actId="2696"/>
        <pc:sldMkLst>
          <pc:docMk/>
          <pc:sldMk cId="0" sldId="290"/>
        </pc:sldMkLst>
      </pc:sldChg>
      <pc:sldChg chg="del">
        <pc:chgData name="Nathalia Demetrio Vasconcelos Moura" userId="79e6b63f-0848-4cfe-8f48-1c60cf11fb0e" providerId="ADAL" clId="{681776A7-A513-4400-AEC5-D0A1E5B6F050}" dt="2019-05-06T16:02:30.542" v="375" actId="2696"/>
        <pc:sldMkLst>
          <pc:docMk/>
          <pc:sldMk cId="0" sldId="291"/>
        </pc:sldMkLst>
      </pc:sldChg>
      <pc:sldChg chg="del">
        <pc:chgData name="Nathalia Demetrio Vasconcelos Moura" userId="79e6b63f-0848-4cfe-8f48-1c60cf11fb0e" providerId="ADAL" clId="{681776A7-A513-4400-AEC5-D0A1E5B6F050}" dt="2019-05-06T16:02:30.533" v="374" actId="2696"/>
        <pc:sldMkLst>
          <pc:docMk/>
          <pc:sldMk cId="0" sldId="292"/>
        </pc:sldMkLst>
      </pc:sldChg>
      <pc:sldChg chg="add del">
        <pc:chgData name="Nathalia Demetrio Vasconcelos Moura" userId="79e6b63f-0848-4cfe-8f48-1c60cf11fb0e" providerId="ADAL" clId="{681776A7-A513-4400-AEC5-D0A1E5B6F050}" dt="2019-05-06T16:05:55.134" v="540" actId="2696"/>
        <pc:sldMkLst>
          <pc:docMk/>
          <pc:sldMk cId="0" sldId="293"/>
        </pc:sldMkLst>
      </pc:sldChg>
      <pc:sldChg chg="del">
        <pc:chgData name="Nathalia Demetrio Vasconcelos Moura" userId="79e6b63f-0848-4cfe-8f48-1c60cf11fb0e" providerId="ADAL" clId="{681776A7-A513-4400-AEC5-D0A1E5B6F050}" dt="2019-05-06T16:02:37.611" v="381" actId="2696"/>
        <pc:sldMkLst>
          <pc:docMk/>
          <pc:sldMk cId="0" sldId="294"/>
        </pc:sldMkLst>
      </pc:sldChg>
      <pc:sldChg chg="del">
        <pc:chgData name="Nathalia Demetrio Vasconcelos Moura" userId="79e6b63f-0848-4cfe-8f48-1c60cf11fb0e" providerId="ADAL" clId="{681776A7-A513-4400-AEC5-D0A1E5B6F050}" dt="2019-05-06T16:02:37.600" v="380" actId="2696"/>
        <pc:sldMkLst>
          <pc:docMk/>
          <pc:sldMk cId="0" sldId="295"/>
        </pc:sldMkLst>
      </pc:sldChg>
      <pc:sldChg chg="del">
        <pc:chgData name="Nathalia Demetrio Vasconcelos Moura" userId="79e6b63f-0848-4cfe-8f48-1c60cf11fb0e" providerId="ADAL" clId="{681776A7-A513-4400-AEC5-D0A1E5B6F050}" dt="2019-05-06T16:02:37.589" v="379" actId="2696"/>
        <pc:sldMkLst>
          <pc:docMk/>
          <pc:sldMk cId="0" sldId="296"/>
        </pc:sldMkLst>
      </pc:sldChg>
      <pc:sldChg chg="del">
        <pc:chgData name="Nathalia Demetrio Vasconcelos Moura" userId="79e6b63f-0848-4cfe-8f48-1c60cf11fb0e" providerId="ADAL" clId="{681776A7-A513-4400-AEC5-D0A1E5B6F050}" dt="2019-05-06T16:02:37.579" v="378" actId="2696"/>
        <pc:sldMkLst>
          <pc:docMk/>
          <pc:sldMk cId="0" sldId="297"/>
        </pc:sldMkLst>
      </pc:sldChg>
      <pc:sldChg chg="add del">
        <pc:chgData name="Nathalia Demetrio Vasconcelos Moura" userId="79e6b63f-0848-4cfe-8f48-1c60cf11fb0e" providerId="ADAL" clId="{681776A7-A513-4400-AEC5-D0A1E5B6F050}" dt="2019-05-06T16:05:55.148" v="541" actId="2696"/>
        <pc:sldMkLst>
          <pc:docMk/>
          <pc:sldMk cId="0" sldId="298"/>
        </pc:sldMkLst>
      </pc:sldChg>
      <pc:sldChg chg="del">
        <pc:chgData name="Nathalia Demetrio Vasconcelos Moura" userId="79e6b63f-0848-4cfe-8f48-1c60cf11fb0e" providerId="ADAL" clId="{681776A7-A513-4400-AEC5-D0A1E5B6F050}" dt="2019-05-06T16:02:41.961" v="387" actId="2696"/>
        <pc:sldMkLst>
          <pc:docMk/>
          <pc:sldMk cId="0" sldId="299"/>
        </pc:sldMkLst>
      </pc:sldChg>
      <pc:sldChg chg="del">
        <pc:chgData name="Nathalia Demetrio Vasconcelos Moura" userId="79e6b63f-0848-4cfe-8f48-1c60cf11fb0e" providerId="ADAL" clId="{681776A7-A513-4400-AEC5-D0A1E5B6F050}" dt="2019-05-06T16:02:41.946" v="385" actId="2696"/>
        <pc:sldMkLst>
          <pc:docMk/>
          <pc:sldMk cId="0" sldId="300"/>
        </pc:sldMkLst>
      </pc:sldChg>
      <pc:sldChg chg="del">
        <pc:chgData name="Nathalia Demetrio Vasconcelos Moura" userId="79e6b63f-0848-4cfe-8f48-1c60cf11fb0e" providerId="ADAL" clId="{681776A7-A513-4400-AEC5-D0A1E5B6F050}" dt="2019-05-06T16:02:41.935" v="384" actId="2696"/>
        <pc:sldMkLst>
          <pc:docMk/>
          <pc:sldMk cId="0" sldId="301"/>
        </pc:sldMkLst>
      </pc:sldChg>
      <pc:sldChg chg="del">
        <pc:chgData name="Nathalia Demetrio Vasconcelos Moura" userId="79e6b63f-0848-4cfe-8f48-1c60cf11fb0e" providerId="ADAL" clId="{681776A7-A513-4400-AEC5-D0A1E5B6F050}" dt="2019-05-06T16:02:41.924" v="383" actId="2696"/>
        <pc:sldMkLst>
          <pc:docMk/>
          <pc:sldMk cId="0" sldId="302"/>
        </pc:sldMkLst>
      </pc:sldChg>
      <pc:sldChg chg="del">
        <pc:chgData name="Nathalia Demetrio Vasconcelos Moura" userId="79e6b63f-0848-4cfe-8f48-1c60cf11fb0e" providerId="ADAL" clId="{681776A7-A513-4400-AEC5-D0A1E5B6F050}" dt="2019-05-06T16:02:41.914" v="382" actId="2696"/>
        <pc:sldMkLst>
          <pc:docMk/>
          <pc:sldMk cId="0" sldId="303"/>
        </pc:sldMkLst>
      </pc:sldChg>
      <pc:sldChg chg="add del">
        <pc:chgData name="Nathalia Demetrio Vasconcelos Moura" userId="79e6b63f-0848-4cfe-8f48-1c60cf11fb0e" providerId="ADAL" clId="{681776A7-A513-4400-AEC5-D0A1E5B6F050}" dt="2019-05-06T16:05:55.168" v="542" actId="2696"/>
        <pc:sldMkLst>
          <pc:docMk/>
          <pc:sldMk cId="0" sldId="304"/>
        </pc:sldMkLst>
      </pc:sldChg>
      <pc:sldChg chg="del">
        <pc:chgData name="Nathalia Demetrio Vasconcelos Moura" userId="79e6b63f-0848-4cfe-8f48-1c60cf11fb0e" providerId="ADAL" clId="{681776A7-A513-4400-AEC5-D0A1E5B6F050}" dt="2019-05-06T16:02:58.598" v="395" actId="2696"/>
        <pc:sldMkLst>
          <pc:docMk/>
          <pc:sldMk cId="0" sldId="305"/>
        </pc:sldMkLst>
      </pc:sldChg>
      <pc:sldChg chg="del">
        <pc:chgData name="Nathalia Demetrio Vasconcelos Moura" userId="79e6b63f-0848-4cfe-8f48-1c60cf11fb0e" providerId="ADAL" clId="{681776A7-A513-4400-AEC5-D0A1E5B6F050}" dt="2019-05-06T16:02:58.590" v="394" actId="2696"/>
        <pc:sldMkLst>
          <pc:docMk/>
          <pc:sldMk cId="0" sldId="306"/>
        </pc:sldMkLst>
      </pc:sldChg>
      <pc:sldChg chg="del">
        <pc:chgData name="Nathalia Demetrio Vasconcelos Moura" userId="79e6b63f-0848-4cfe-8f48-1c60cf11fb0e" providerId="ADAL" clId="{681776A7-A513-4400-AEC5-D0A1E5B6F050}" dt="2019-05-06T16:02:58.582" v="393" actId="2696"/>
        <pc:sldMkLst>
          <pc:docMk/>
          <pc:sldMk cId="0" sldId="307"/>
        </pc:sldMkLst>
      </pc:sldChg>
      <pc:sldChg chg="del">
        <pc:chgData name="Nathalia Demetrio Vasconcelos Moura" userId="79e6b63f-0848-4cfe-8f48-1c60cf11fb0e" providerId="ADAL" clId="{681776A7-A513-4400-AEC5-D0A1E5B6F050}" dt="2019-05-06T16:02:54.247" v="391" actId="2696"/>
        <pc:sldMkLst>
          <pc:docMk/>
          <pc:sldMk cId="0" sldId="308"/>
        </pc:sldMkLst>
      </pc:sldChg>
      <pc:sldChg chg="del">
        <pc:chgData name="Nathalia Demetrio Vasconcelos Moura" userId="79e6b63f-0848-4cfe-8f48-1c60cf11fb0e" providerId="ADAL" clId="{681776A7-A513-4400-AEC5-D0A1E5B6F050}" dt="2019-05-06T16:02:54.241" v="390" actId="2696"/>
        <pc:sldMkLst>
          <pc:docMk/>
          <pc:sldMk cId="0" sldId="309"/>
        </pc:sldMkLst>
      </pc:sldChg>
      <pc:sldChg chg="del">
        <pc:chgData name="Nathalia Demetrio Vasconcelos Moura" userId="79e6b63f-0848-4cfe-8f48-1c60cf11fb0e" providerId="ADAL" clId="{681776A7-A513-4400-AEC5-D0A1E5B6F050}" dt="2019-05-06T16:02:54.233" v="389" actId="2696"/>
        <pc:sldMkLst>
          <pc:docMk/>
          <pc:sldMk cId="0" sldId="310"/>
        </pc:sldMkLst>
      </pc:sldChg>
      <pc:sldChg chg="del">
        <pc:chgData name="Nathalia Demetrio Vasconcelos Moura" userId="79e6b63f-0848-4cfe-8f48-1c60cf11fb0e" providerId="ADAL" clId="{681776A7-A513-4400-AEC5-D0A1E5B6F050}" dt="2019-05-06T16:02:54.225" v="388" actId="2696"/>
        <pc:sldMkLst>
          <pc:docMk/>
          <pc:sldMk cId="0" sldId="311"/>
        </pc:sldMkLst>
      </pc:sldChg>
      <pc:sldChg chg="del">
        <pc:chgData name="Nathalia Demetrio Vasconcelos Moura" userId="79e6b63f-0848-4cfe-8f48-1c60cf11fb0e" providerId="ADAL" clId="{681776A7-A513-4400-AEC5-D0A1E5B6F050}" dt="2019-05-06T16:02:58.574" v="392" actId="2696"/>
        <pc:sldMkLst>
          <pc:docMk/>
          <pc:sldMk cId="0" sldId="312"/>
        </pc:sldMkLst>
      </pc:sldChg>
      <pc:sldChg chg="add del">
        <pc:chgData name="Nathalia Demetrio Vasconcelos Moura" userId="79e6b63f-0848-4cfe-8f48-1c60cf11fb0e" providerId="ADAL" clId="{681776A7-A513-4400-AEC5-D0A1E5B6F050}" dt="2019-05-06T16:05:55.199" v="543" actId="2696"/>
        <pc:sldMkLst>
          <pc:docMk/>
          <pc:sldMk cId="0" sldId="313"/>
        </pc:sldMkLst>
      </pc:sldChg>
      <pc:sldChg chg="add del">
        <pc:chgData name="Nathalia Demetrio Vasconcelos Moura" userId="79e6b63f-0848-4cfe-8f48-1c60cf11fb0e" providerId="ADAL" clId="{681776A7-A513-4400-AEC5-D0A1E5B6F050}" dt="2019-05-06T16:05:55.225" v="545" actId="2696"/>
        <pc:sldMkLst>
          <pc:docMk/>
          <pc:sldMk cId="0" sldId="314"/>
        </pc:sldMkLst>
      </pc:sldChg>
      <pc:sldChg chg="add del">
        <pc:chgData name="Nathalia Demetrio Vasconcelos Moura" userId="79e6b63f-0848-4cfe-8f48-1c60cf11fb0e" providerId="ADAL" clId="{681776A7-A513-4400-AEC5-D0A1E5B6F050}" dt="2019-05-06T16:05:55.247" v="546" actId="2696"/>
        <pc:sldMkLst>
          <pc:docMk/>
          <pc:sldMk cId="0" sldId="315"/>
        </pc:sldMkLst>
      </pc:sldChg>
      <pc:sldChg chg="add del">
        <pc:chgData name="Nathalia Demetrio Vasconcelos Moura" userId="79e6b63f-0848-4cfe-8f48-1c60cf11fb0e" providerId="ADAL" clId="{681776A7-A513-4400-AEC5-D0A1E5B6F050}" dt="2019-05-06T16:05:55.269" v="547" actId="2696"/>
        <pc:sldMkLst>
          <pc:docMk/>
          <pc:sldMk cId="0" sldId="316"/>
        </pc:sldMkLst>
      </pc:sldChg>
      <pc:sldChg chg="add del">
        <pc:chgData name="Nathalia Demetrio Vasconcelos Moura" userId="79e6b63f-0848-4cfe-8f48-1c60cf11fb0e" providerId="ADAL" clId="{681776A7-A513-4400-AEC5-D0A1E5B6F050}" dt="2019-05-06T16:05:55.303" v="548" actId="2696"/>
        <pc:sldMkLst>
          <pc:docMk/>
          <pc:sldMk cId="0" sldId="317"/>
        </pc:sldMkLst>
      </pc:sldChg>
      <pc:sldChg chg="del">
        <pc:chgData name="Nathalia Demetrio Vasconcelos Moura" userId="79e6b63f-0848-4cfe-8f48-1c60cf11fb0e" providerId="ADAL" clId="{681776A7-A513-4400-AEC5-D0A1E5B6F050}" dt="2019-05-06T16:03:08.474" v="399" actId="2696"/>
        <pc:sldMkLst>
          <pc:docMk/>
          <pc:sldMk cId="0" sldId="318"/>
        </pc:sldMkLst>
      </pc:sldChg>
      <pc:sldChg chg="del">
        <pc:chgData name="Nathalia Demetrio Vasconcelos Moura" userId="79e6b63f-0848-4cfe-8f48-1c60cf11fb0e" providerId="ADAL" clId="{681776A7-A513-4400-AEC5-D0A1E5B6F050}" dt="2019-05-06T16:03:08.467" v="398" actId="2696"/>
        <pc:sldMkLst>
          <pc:docMk/>
          <pc:sldMk cId="0" sldId="319"/>
        </pc:sldMkLst>
      </pc:sldChg>
      <pc:sldChg chg="del">
        <pc:chgData name="Nathalia Demetrio Vasconcelos Moura" userId="79e6b63f-0848-4cfe-8f48-1c60cf11fb0e" providerId="ADAL" clId="{681776A7-A513-4400-AEC5-D0A1E5B6F050}" dt="2019-05-06T16:03:08.460" v="397" actId="2696"/>
        <pc:sldMkLst>
          <pc:docMk/>
          <pc:sldMk cId="0" sldId="320"/>
        </pc:sldMkLst>
      </pc:sldChg>
      <pc:sldChg chg="del">
        <pc:chgData name="Nathalia Demetrio Vasconcelos Moura" userId="79e6b63f-0848-4cfe-8f48-1c60cf11fb0e" providerId="ADAL" clId="{681776A7-A513-4400-AEC5-D0A1E5B6F050}" dt="2019-05-06T16:03:08.454" v="396" actId="2696"/>
        <pc:sldMkLst>
          <pc:docMk/>
          <pc:sldMk cId="0" sldId="321"/>
        </pc:sldMkLst>
      </pc:sldChg>
      <pc:sldChg chg="add del">
        <pc:chgData name="Nathalia Demetrio Vasconcelos Moura" userId="79e6b63f-0848-4cfe-8f48-1c60cf11fb0e" providerId="ADAL" clId="{681776A7-A513-4400-AEC5-D0A1E5B6F050}" dt="2019-05-06T16:05:55.337" v="549" actId="2696"/>
        <pc:sldMkLst>
          <pc:docMk/>
          <pc:sldMk cId="0" sldId="322"/>
        </pc:sldMkLst>
      </pc:sldChg>
      <pc:sldChg chg="add del">
        <pc:chgData name="Nathalia Demetrio Vasconcelos Moura" userId="79e6b63f-0848-4cfe-8f48-1c60cf11fb0e" providerId="ADAL" clId="{681776A7-A513-4400-AEC5-D0A1E5B6F050}" dt="2019-05-06T16:05:55.363" v="550" actId="2696"/>
        <pc:sldMkLst>
          <pc:docMk/>
          <pc:sldMk cId="0" sldId="323"/>
        </pc:sldMkLst>
      </pc:sldChg>
      <pc:sldChg chg="add del">
        <pc:chgData name="Nathalia Demetrio Vasconcelos Moura" userId="79e6b63f-0848-4cfe-8f48-1c60cf11fb0e" providerId="ADAL" clId="{681776A7-A513-4400-AEC5-D0A1E5B6F050}" dt="2019-05-06T16:05:55.410" v="551" actId="2696"/>
        <pc:sldMkLst>
          <pc:docMk/>
          <pc:sldMk cId="0" sldId="324"/>
        </pc:sldMkLst>
      </pc:sldChg>
      <pc:sldChg chg="add del">
        <pc:chgData name="Nathalia Demetrio Vasconcelos Moura" userId="79e6b63f-0848-4cfe-8f48-1c60cf11fb0e" providerId="ADAL" clId="{681776A7-A513-4400-AEC5-D0A1E5B6F050}" dt="2019-05-06T16:05:55.436" v="552" actId="2696"/>
        <pc:sldMkLst>
          <pc:docMk/>
          <pc:sldMk cId="0" sldId="325"/>
        </pc:sldMkLst>
      </pc:sldChg>
      <pc:sldChg chg="add del">
        <pc:chgData name="Nathalia Demetrio Vasconcelos Moura" userId="79e6b63f-0848-4cfe-8f48-1c60cf11fb0e" providerId="ADAL" clId="{681776A7-A513-4400-AEC5-D0A1E5B6F050}" dt="2019-05-06T16:05:55.464" v="553" actId="2696"/>
        <pc:sldMkLst>
          <pc:docMk/>
          <pc:sldMk cId="0" sldId="326"/>
        </pc:sldMkLst>
      </pc:sldChg>
      <pc:sldChg chg="del">
        <pc:chgData name="Nathalia Demetrio Vasconcelos Moura" userId="79e6b63f-0848-4cfe-8f48-1c60cf11fb0e" providerId="ADAL" clId="{681776A7-A513-4400-AEC5-D0A1E5B6F050}" dt="2019-05-06T16:04:32.231" v="444" actId="2696"/>
        <pc:sldMkLst>
          <pc:docMk/>
          <pc:sldMk cId="0" sldId="327"/>
        </pc:sldMkLst>
      </pc:sldChg>
      <pc:sldChg chg="del">
        <pc:chgData name="Nathalia Demetrio Vasconcelos Moura" userId="79e6b63f-0848-4cfe-8f48-1c60cf11fb0e" providerId="ADAL" clId="{681776A7-A513-4400-AEC5-D0A1E5B6F050}" dt="2019-05-06T16:04:32.223" v="443" actId="2696"/>
        <pc:sldMkLst>
          <pc:docMk/>
          <pc:sldMk cId="0" sldId="328"/>
        </pc:sldMkLst>
      </pc:sldChg>
      <pc:sldChg chg="del">
        <pc:chgData name="Nathalia Demetrio Vasconcelos Moura" userId="79e6b63f-0848-4cfe-8f48-1c60cf11fb0e" providerId="ADAL" clId="{681776A7-A513-4400-AEC5-D0A1E5B6F050}" dt="2019-05-06T16:04:32.216" v="442" actId="2696"/>
        <pc:sldMkLst>
          <pc:docMk/>
          <pc:sldMk cId="0" sldId="329"/>
        </pc:sldMkLst>
      </pc:sldChg>
      <pc:sldChg chg="del">
        <pc:chgData name="Nathalia Demetrio Vasconcelos Moura" userId="79e6b63f-0848-4cfe-8f48-1c60cf11fb0e" providerId="ADAL" clId="{681776A7-A513-4400-AEC5-D0A1E5B6F050}" dt="2019-05-06T16:04:32.210" v="441" actId="2696"/>
        <pc:sldMkLst>
          <pc:docMk/>
          <pc:sldMk cId="0" sldId="330"/>
        </pc:sldMkLst>
      </pc:sldChg>
      <pc:sldChg chg="del">
        <pc:chgData name="Nathalia Demetrio Vasconcelos Moura" userId="79e6b63f-0848-4cfe-8f48-1c60cf11fb0e" providerId="ADAL" clId="{681776A7-A513-4400-AEC5-D0A1E5B6F050}" dt="2019-05-06T16:04:28.109" v="439" actId="2696"/>
        <pc:sldMkLst>
          <pc:docMk/>
          <pc:sldMk cId="0" sldId="331"/>
        </pc:sldMkLst>
      </pc:sldChg>
      <pc:sldChg chg="del">
        <pc:chgData name="Nathalia Demetrio Vasconcelos Moura" userId="79e6b63f-0848-4cfe-8f48-1c60cf11fb0e" providerId="ADAL" clId="{681776A7-A513-4400-AEC5-D0A1E5B6F050}" dt="2019-05-06T16:04:28.102" v="438" actId="2696"/>
        <pc:sldMkLst>
          <pc:docMk/>
          <pc:sldMk cId="0" sldId="332"/>
        </pc:sldMkLst>
      </pc:sldChg>
      <pc:sldChg chg="del">
        <pc:chgData name="Nathalia Demetrio Vasconcelos Moura" userId="79e6b63f-0848-4cfe-8f48-1c60cf11fb0e" providerId="ADAL" clId="{681776A7-A513-4400-AEC5-D0A1E5B6F050}" dt="2019-05-06T16:03:43.769" v="408" actId="2696"/>
        <pc:sldMkLst>
          <pc:docMk/>
          <pc:sldMk cId="0" sldId="333"/>
        </pc:sldMkLst>
      </pc:sldChg>
      <pc:sldChg chg="del">
        <pc:chgData name="Nathalia Demetrio Vasconcelos Moura" userId="79e6b63f-0848-4cfe-8f48-1c60cf11fb0e" providerId="ADAL" clId="{681776A7-A513-4400-AEC5-D0A1E5B6F050}" dt="2019-05-06T16:03:43.760" v="407" actId="2696"/>
        <pc:sldMkLst>
          <pc:docMk/>
          <pc:sldMk cId="0" sldId="334"/>
        </pc:sldMkLst>
      </pc:sldChg>
      <pc:sldChg chg="del">
        <pc:chgData name="Nathalia Demetrio Vasconcelos Moura" userId="79e6b63f-0848-4cfe-8f48-1c60cf11fb0e" providerId="ADAL" clId="{681776A7-A513-4400-AEC5-D0A1E5B6F050}" dt="2019-05-06T16:03:43.752" v="406" actId="2696"/>
        <pc:sldMkLst>
          <pc:docMk/>
          <pc:sldMk cId="0" sldId="335"/>
        </pc:sldMkLst>
      </pc:sldChg>
      <pc:sldChg chg="del">
        <pc:chgData name="Nathalia Demetrio Vasconcelos Moura" userId="79e6b63f-0848-4cfe-8f48-1c60cf11fb0e" providerId="ADAL" clId="{681776A7-A513-4400-AEC5-D0A1E5B6F050}" dt="2019-05-06T16:03:43.742" v="405" actId="2696"/>
        <pc:sldMkLst>
          <pc:docMk/>
          <pc:sldMk cId="0" sldId="336"/>
        </pc:sldMkLst>
      </pc:sldChg>
      <pc:sldChg chg="del">
        <pc:chgData name="Nathalia Demetrio Vasconcelos Moura" userId="79e6b63f-0848-4cfe-8f48-1c60cf11fb0e" providerId="ADAL" clId="{681776A7-A513-4400-AEC5-D0A1E5B6F050}" dt="2019-05-06T16:03:43.732" v="404" actId="2696"/>
        <pc:sldMkLst>
          <pc:docMk/>
          <pc:sldMk cId="0" sldId="337"/>
        </pc:sldMkLst>
      </pc:sldChg>
      <pc:sldChg chg="del">
        <pc:chgData name="Nathalia Demetrio Vasconcelos Moura" userId="79e6b63f-0848-4cfe-8f48-1c60cf11fb0e" providerId="ADAL" clId="{681776A7-A513-4400-AEC5-D0A1E5B6F050}" dt="2019-05-06T16:03:43.724" v="403" actId="2696"/>
        <pc:sldMkLst>
          <pc:docMk/>
          <pc:sldMk cId="0" sldId="338"/>
        </pc:sldMkLst>
      </pc:sldChg>
      <pc:sldChg chg="del">
        <pc:chgData name="Nathalia Demetrio Vasconcelos Moura" userId="79e6b63f-0848-4cfe-8f48-1c60cf11fb0e" providerId="ADAL" clId="{681776A7-A513-4400-AEC5-D0A1E5B6F050}" dt="2019-05-06T16:03:43.715" v="402" actId="2696"/>
        <pc:sldMkLst>
          <pc:docMk/>
          <pc:sldMk cId="0" sldId="339"/>
        </pc:sldMkLst>
      </pc:sldChg>
      <pc:sldChg chg="del">
        <pc:chgData name="Nathalia Demetrio Vasconcelos Moura" userId="79e6b63f-0848-4cfe-8f48-1c60cf11fb0e" providerId="ADAL" clId="{681776A7-A513-4400-AEC5-D0A1E5B6F050}" dt="2019-05-06T16:03:43.707" v="401" actId="2696"/>
        <pc:sldMkLst>
          <pc:docMk/>
          <pc:sldMk cId="0" sldId="340"/>
        </pc:sldMkLst>
      </pc:sldChg>
      <pc:sldChg chg="del">
        <pc:chgData name="Nathalia Demetrio Vasconcelos Moura" userId="79e6b63f-0848-4cfe-8f48-1c60cf11fb0e" providerId="ADAL" clId="{681776A7-A513-4400-AEC5-D0A1E5B6F050}" dt="2019-05-06T16:03:43.698" v="400" actId="2696"/>
        <pc:sldMkLst>
          <pc:docMk/>
          <pc:sldMk cId="0" sldId="341"/>
        </pc:sldMkLst>
      </pc:sldChg>
      <pc:sldChg chg="del">
        <pc:chgData name="Nathalia Demetrio Vasconcelos Moura" userId="79e6b63f-0848-4cfe-8f48-1c60cf11fb0e" providerId="ADAL" clId="{681776A7-A513-4400-AEC5-D0A1E5B6F050}" dt="2019-05-06T16:04:28.097" v="437" actId="2696"/>
        <pc:sldMkLst>
          <pc:docMk/>
          <pc:sldMk cId="0" sldId="342"/>
        </pc:sldMkLst>
      </pc:sldChg>
      <pc:sldChg chg="del">
        <pc:chgData name="Nathalia Demetrio Vasconcelos Moura" userId="79e6b63f-0848-4cfe-8f48-1c60cf11fb0e" providerId="ADAL" clId="{681776A7-A513-4400-AEC5-D0A1E5B6F050}" dt="2019-05-06T16:04:28.090" v="436" actId="2696"/>
        <pc:sldMkLst>
          <pc:docMk/>
          <pc:sldMk cId="0" sldId="343"/>
        </pc:sldMkLst>
      </pc:sldChg>
      <pc:sldChg chg="del">
        <pc:chgData name="Nathalia Demetrio Vasconcelos Moura" userId="79e6b63f-0848-4cfe-8f48-1c60cf11fb0e" providerId="ADAL" clId="{681776A7-A513-4400-AEC5-D0A1E5B6F050}" dt="2019-05-06T16:04:25.816" v="434" actId="2696"/>
        <pc:sldMkLst>
          <pc:docMk/>
          <pc:sldMk cId="0" sldId="344"/>
        </pc:sldMkLst>
      </pc:sldChg>
      <pc:sldChg chg="del">
        <pc:chgData name="Nathalia Demetrio Vasconcelos Moura" userId="79e6b63f-0848-4cfe-8f48-1c60cf11fb0e" providerId="ADAL" clId="{681776A7-A513-4400-AEC5-D0A1E5B6F050}" dt="2019-05-06T16:04:25.808" v="433" actId="2696"/>
        <pc:sldMkLst>
          <pc:docMk/>
          <pc:sldMk cId="0" sldId="345"/>
        </pc:sldMkLst>
      </pc:sldChg>
      <pc:sldChg chg="del">
        <pc:chgData name="Nathalia Demetrio Vasconcelos Moura" userId="79e6b63f-0848-4cfe-8f48-1c60cf11fb0e" providerId="ADAL" clId="{681776A7-A513-4400-AEC5-D0A1E5B6F050}" dt="2019-05-06T16:04:25.801" v="432" actId="2696"/>
        <pc:sldMkLst>
          <pc:docMk/>
          <pc:sldMk cId="0" sldId="346"/>
        </pc:sldMkLst>
      </pc:sldChg>
      <pc:sldChg chg="del">
        <pc:chgData name="Nathalia Demetrio Vasconcelos Moura" userId="79e6b63f-0848-4cfe-8f48-1c60cf11fb0e" providerId="ADAL" clId="{681776A7-A513-4400-AEC5-D0A1E5B6F050}" dt="2019-05-06T16:04:25.794" v="431" actId="2696"/>
        <pc:sldMkLst>
          <pc:docMk/>
          <pc:sldMk cId="0" sldId="347"/>
        </pc:sldMkLst>
      </pc:sldChg>
      <pc:sldChg chg="del">
        <pc:chgData name="Nathalia Demetrio Vasconcelos Moura" userId="79e6b63f-0848-4cfe-8f48-1c60cf11fb0e" providerId="ADAL" clId="{681776A7-A513-4400-AEC5-D0A1E5B6F050}" dt="2019-05-06T16:04:23.196" v="429" actId="2696"/>
        <pc:sldMkLst>
          <pc:docMk/>
          <pc:sldMk cId="0" sldId="348"/>
        </pc:sldMkLst>
      </pc:sldChg>
      <pc:sldChg chg="del">
        <pc:chgData name="Nathalia Demetrio Vasconcelos Moura" userId="79e6b63f-0848-4cfe-8f48-1c60cf11fb0e" providerId="ADAL" clId="{681776A7-A513-4400-AEC5-D0A1E5B6F050}" dt="2019-05-06T16:04:23.190" v="428" actId="2696"/>
        <pc:sldMkLst>
          <pc:docMk/>
          <pc:sldMk cId="0" sldId="349"/>
        </pc:sldMkLst>
      </pc:sldChg>
      <pc:sldChg chg="del">
        <pc:chgData name="Nathalia Demetrio Vasconcelos Moura" userId="79e6b63f-0848-4cfe-8f48-1c60cf11fb0e" providerId="ADAL" clId="{681776A7-A513-4400-AEC5-D0A1E5B6F050}" dt="2019-05-06T16:04:23.185" v="427" actId="2696"/>
        <pc:sldMkLst>
          <pc:docMk/>
          <pc:sldMk cId="0" sldId="350"/>
        </pc:sldMkLst>
      </pc:sldChg>
      <pc:sldChg chg="del">
        <pc:chgData name="Nathalia Demetrio Vasconcelos Moura" userId="79e6b63f-0848-4cfe-8f48-1c60cf11fb0e" providerId="ADAL" clId="{681776A7-A513-4400-AEC5-D0A1E5B6F050}" dt="2019-05-06T16:04:10.240" v="414" actId="2696"/>
        <pc:sldMkLst>
          <pc:docMk/>
          <pc:sldMk cId="0" sldId="351"/>
        </pc:sldMkLst>
      </pc:sldChg>
      <pc:sldChg chg="del">
        <pc:chgData name="Nathalia Demetrio Vasconcelos Moura" userId="79e6b63f-0848-4cfe-8f48-1c60cf11fb0e" providerId="ADAL" clId="{681776A7-A513-4400-AEC5-D0A1E5B6F050}" dt="2019-05-06T16:04:10.232" v="413" actId="2696"/>
        <pc:sldMkLst>
          <pc:docMk/>
          <pc:sldMk cId="0" sldId="352"/>
        </pc:sldMkLst>
      </pc:sldChg>
      <pc:sldChg chg="del">
        <pc:chgData name="Nathalia Demetrio Vasconcelos Moura" userId="79e6b63f-0848-4cfe-8f48-1c60cf11fb0e" providerId="ADAL" clId="{681776A7-A513-4400-AEC5-D0A1E5B6F050}" dt="2019-05-06T16:04:10.225" v="412" actId="2696"/>
        <pc:sldMkLst>
          <pc:docMk/>
          <pc:sldMk cId="0" sldId="353"/>
        </pc:sldMkLst>
      </pc:sldChg>
      <pc:sldChg chg="del">
        <pc:chgData name="Nathalia Demetrio Vasconcelos Moura" userId="79e6b63f-0848-4cfe-8f48-1c60cf11fb0e" providerId="ADAL" clId="{681776A7-A513-4400-AEC5-D0A1E5B6F050}" dt="2019-05-06T16:04:10.219" v="411" actId="2696"/>
        <pc:sldMkLst>
          <pc:docMk/>
          <pc:sldMk cId="0" sldId="354"/>
        </pc:sldMkLst>
      </pc:sldChg>
      <pc:sldChg chg="del">
        <pc:chgData name="Nathalia Demetrio Vasconcelos Moura" userId="79e6b63f-0848-4cfe-8f48-1c60cf11fb0e" providerId="ADAL" clId="{681776A7-A513-4400-AEC5-D0A1E5B6F050}" dt="2019-05-06T16:04:10.211" v="410" actId="2696"/>
        <pc:sldMkLst>
          <pc:docMk/>
          <pc:sldMk cId="0" sldId="355"/>
        </pc:sldMkLst>
      </pc:sldChg>
      <pc:sldChg chg="del">
        <pc:chgData name="Nathalia Demetrio Vasconcelos Moura" userId="79e6b63f-0848-4cfe-8f48-1c60cf11fb0e" providerId="ADAL" clId="{681776A7-A513-4400-AEC5-D0A1E5B6F050}" dt="2019-05-06T16:04:10.203" v="409" actId="2696"/>
        <pc:sldMkLst>
          <pc:docMk/>
          <pc:sldMk cId="0" sldId="356"/>
        </pc:sldMkLst>
      </pc:sldChg>
      <pc:sldChg chg="del">
        <pc:chgData name="Nathalia Demetrio Vasconcelos Moura" userId="79e6b63f-0848-4cfe-8f48-1c60cf11fb0e" providerId="ADAL" clId="{681776A7-A513-4400-AEC5-D0A1E5B6F050}" dt="2019-05-06T16:04:23.181" v="426" actId="2696"/>
        <pc:sldMkLst>
          <pc:docMk/>
          <pc:sldMk cId="0" sldId="357"/>
        </pc:sldMkLst>
      </pc:sldChg>
      <pc:sldChg chg="del">
        <pc:chgData name="Nathalia Demetrio Vasconcelos Moura" userId="79e6b63f-0848-4cfe-8f48-1c60cf11fb0e" providerId="ADAL" clId="{681776A7-A513-4400-AEC5-D0A1E5B6F050}" dt="2019-05-06T16:04:23.176" v="425" actId="2696"/>
        <pc:sldMkLst>
          <pc:docMk/>
          <pc:sldMk cId="0" sldId="358"/>
        </pc:sldMkLst>
      </pc:sldChg>
      <pc:sldChg chg="del">
        <pc:chgData name="Nathalia Demetrio Vasconcelos Moura" userId="79e6b63f-0848-4cfe-8f48-1c60cf11fb0e" providerId="ADAL" clId="{681776A7-A513-4400-AEC5-D0A1E5B6F050}" dt="2019-05-06T16:04:20.201" v="423" actId="2696"/>
        <pc:sldMkLst>
          <pc:docMk/>
          <pc:sldMk cId="0" sldId="359"/>
        </pc:sldMkLst>
      </pc:sldChg>
      <pc:sldChg chg="del">
        <pc:chgData name="Nathalia Demetrio Vasconcelos Moura" userId="79e6b63f-0848-4cfe-8f48-1c60cf11fb0e" providerId="ADAL" clId="{681776A7-A513-4400-AEC5-D0A1E5B6F050}" dt="2019-05-06T16:04:20.192" v="422" actId="2696"/>
        <pc:sldMkLst>
          <pc:docMk/>
          <pc:sldMk cId="0" sldId="360"/>
        </pc:sldMkLst>
      </pc:sldChg>
      <pc:sldChg chg="del">
        <pc:chgData name="Nathalia Demetrio Vasconcelos Moura" userId="79e6b63f-0848-4cfe-8f48-1c60cf11fb0e" providerId="ADAL" clId="{681776A7-A513-4400-AEC5-D0A1E5B6F050}" dt="2019-05-06T16:04:20.185" v="421" actId="2696"/>
        <pc:sldMkLst>
          <pc:docMk/>
          <pc:sldMk cId="0" sldId="361"/>
        </pc:sldMkLst>
      </pc:sldChg>
      <pc:sldChg chg="del">
        <pc:chgData name="Nathalia Demetrio Vasconcelos Moura" userId="79e6b63f-0848-4cfe-8f48-1c60cf11fb0e" providerId="ADAL" clId="{681776A7-A513-4400-AEC5-D0A1E5B6F050}" dt="2019-05-06T16:04:20.178" v="420" actId="2696"/>
        <pc:sldMkLst>
          <pc:docMk/>
          <pc:sldMk cId="0" sldId="362"/>
        </pc:sldMkLst>
      </pc:sldChg>
      <pc:sldChg chg="del">
        <pc:chgData name="Nathalia Demetrio Vasconcelos Moura" userId="79e6b63f-0848-4cfe-8f48-1c60cf11fb0e" providerId="ADAL" clId="{681776A7-A513-4400-AEC5-D0A1E5B6F050}" dt="2019-05-06T16:04:20.170" v="419" actId="2696"/>
        <pc:sldMkLst>
          <pc:docMk/>
          <pc:sldMk cId="0" sldId="363"/>
        </pc:sldMkLst>
      </pc:sldChg>
      <pc:sldChg chg="del">
        <pc:chgData name="Nathalia Demetrio Vasconcelos Moura" userId="79e6b63f-0848-4cfe-8f48-1c60cf11fb0e" providerId="ADAL" clId="{681776A7-A513-4400-AEC5-D0A1E5B6F050}" dt="2019-05-06T16:04:20.163" v="418" actId="2696"/>
        <pc:sldMkLst>
          <pc:docMk/>
          <pc:sldMk cId="0" sldId="364"/>
        </pc:sldMkLst>
      </pc:sldChg>
      <pc:sldChg chg="del">
        <pc:chgData name="Nathalia Demetrio Vasconcelos Moura" userId="79e6b63f-0848-4cfe-8f48-1c60cf11fb0e" providerId="ADAL" clId="{681776A7-A513-4400-AEC5-D0A1E5B6F050}" dt="2019-05-06T16:04:20.158" v="417" actId="2696"/>
        <pc:sldMkLst>
          <pc:docMk/>
          <pc:sldMk cId="0" sldId="365"/>
        </pc:sldMkLst>
      </pc:sldChg>
      <pc:sldChg chg="del">
        <pc:chgData name="Nathalia Demetrio Vasconcelos Moura" userId="79e6b63f-0848-4cfe-8f48-1c60cf11fb0e" providerId="ADAL" clId="{681776A7-A513-4400-AEC5-D0A1E5B6F050}" dt="2019-05-06T16:04:20.151" v="416" actId="2696"/>
        <pc:sldMkLst>
          <pc:docMk/>
          <pc:sldMk cId="0" sldId="366"/>
        </pc:sldMkLst>
      </pc:sldChg>
      <pc:sldChg chg="del">
        <pc:chgData name="Nathalia Demetrio Vasconcelos Moura" userId="79e6b63f-0848-4cfe-8f48-1c60cf11fb0e" providerId="ADAL" clId="{681776A7-A513-4400-AEC5-D0A1E5B6F050}" dt="2019-05-06T16:04:20.143" v="415" actId="2696"/>
        <pc:sldMkLst>
          <pc:docMk/>
          <pc:sldMk cId="0" sldId="367"/>
        </pc:sldMkLst>
      </pc:sldChg>
      <pc:sldChg chg="del">
        <pc:chgData name="Nathalia Demetrio Vasconcelos Moura" userId="79e6b63f-0848-4cfe-8f48-1c60cf11fb0e" providerId="ADAL" clId="{681776A7-A513-4400-AEC5-D0A1E5B6F050}" dt="2019-05-06T16:04:23.170" v="424" actId="2696"/>
        <pc:sldMkLst>
          <pc:docMk/>
          <pc:sldMk cId="0" sldId="368"/>
        </pc:sldMkLst>
      </pc:sldChg>
      <pc:sldChg chg="del">
        <pc:chgData name="Nathalia Demetrio Vasconcelos Moura" userId="79e6b63f-0848-4cfe-8f48-1c60cf11fb0e" providerId="ADAL" clId="{681776A7-A513-4400-AEC5-D0A1E5B6F050}" dt="2019-05-06T16:04:25.787" v="430" actId="2696"/>
        <pc:sldMkLst>
          <pc:docMk/>
          <pc:sldMk cId="0" sldId="369"/>
        </pc:sldMkLst>
      </pc:sldChg>
      <pc:sldChg chg="del">
        <pc:chgData name="Nathalia Demetrio Vasconcelos Moura" userId="79e6b63f-0848-4cfe-8f48-1c60cf11fb0e" providerId="ADAL" clId="{681776A7-A513-4400-AEC5-D0A1E5B6F050}" dt="2019-05-06T16:04:28.083" v="435" actId="2696"/>
        <pc:sldMkLst>
          <pc:docMk/>
          <pc:sldMk cId="0" sldId="370"/>
        </pc:sldMkLst>
      </pc:sldChg>
      <pc:sldChg chg="del">
        <pc:chgData name="Nathalia Demetrio Vasconcelos Moura" userId="79e6b63f-0848-4cfe-8f48-1c60cf11fb0e" providerId="ADAL" clId="{681776A7-A513-4400-AEC5-D0A1E5B6F050}" dt="2019-05-06T16:04:32.203" v="440" actId="2696"/>
        <pc:sldMkLst>
          <pc:docMk/>
          <pc:sldMk cId="0" sldId="371"/>
        </pc:sldMkLst>
      </pc:sldChg>
      <pc:sldChg chg="add del">
        <pc:chgData name="Nathalia Demetrio Vasconcelos Moura" userId="79e6b63f-0848-4cfe-8f48-1c60cf11fb0e" providerId="ADAL" clId="{681776A7-A513-4400-AEC5-D0A1E5B6F050}" dt="2019-05-06T16:05:55.484" v="554" actId="2696"/>
        <pc:sldMkLst>
          <pc:docMk/>
          <pc:sldMk cId="0" sldId="372"/>
        </pc:sldMkLst>
      </pc:sldChg>
      <pc:sldChg chg="add del">
        <pc:chgData name="Nathalia Demetrio Vasconcelos Moura" userId="79e6b63f-0848-4cfe-8f48-1c60cf11fb0e" providerId="ADAL" clId="{681776A7-A513-4400-AEC5-D0A1E5B6F050}" dt="2019-05-06T16:05:55.502" v="555" actId="2696"/>
        <pc:sldMkLst>
          <pc:docMk/>
          <pc:sldMk cId="0" sldId="373"/>
        </pc:sldMkLst>
      </pc:sldChg>
      <pc:sldChg chg="add del">
        <pc:chgData name="Nathalia Demetrio Vasconcelos Moura" userId="79e6b63f-0848-4cfe-8f48-1c60cf11fb0e" providerId="ADAL" clId="{681776A7-A513-4400-AEC5-D0A1E5B6F050}" dt="2019-05-06T16:05:55.510" v="556" actId="2696"/>
        <pc:sldMkLst>
          <pc:docMk/>
          <pc:sldMk cId="0" sldId="374"/>
        </pc:sldMkLst>
      </pc:sldChg>
      <pc:sldChg chg="add del">
        <pc:chgData name="Nathalia Demetrio Vasconcelos Moura" userId="79e6b63f-0848-4cfe-8f48-1c60cf11fb0e" providerId="ADAL" clId="{681776A7-A513-4400-AEC5-D0A1E5B6F050}" dt="2019-05-06T16:05:55.527" v="557" actId="2696"/>
        <pc:sldMkLst>
          <pc:docMk/>
          <pc:sldMk cId="0" sldId="375"/>
        </pc:sldMkLst>
      </pc:sldChg>
      <pc:sldChg chg="add del">
        <pc:chgData name="Nathalia Demetrio Vasconcelos Moura" userId="79e6b63f-0848-4cfe-8f48-1c60cf11fb0e" providerId="ADAL" clId="{681776A7-A513-4400-AEC5-D0A1E5B6F050}" dt="2019-05-06T16:05:55.543" v="558" actId="2696"/>
        <pc:sldMkLst>
          <pc:docMk/>
          <pc:sldMk cId="0" sldId="376"/>
        </pc:sldMkLst>
      </pc:sldChg>
      <pc:sldChg chg="add del">
        <pc:chgData name="Nathalia Demetrio Vasconcelos Moura" userId="79e6b63f-0848-4cfe-8f48-1c60cf11fb0e" providerId="ADAL" clId="{681776A7-A513-4400-AEC5-D0A1E5B6F050}" dt="2019-05-06T16:05:55.556" v="559" actId="2696"/>
        <pc:sldMkLst>
          <pc:docMk/>
          <pc:sldMk cId="0" sldId="377"/>
        </pc:sldMkLst>
      </pc:sldChg>
      <pc:sldChg chg="add del">
        <pc:chgData name="Nathalia Demetrio Vasconcelos Moura" userId="79e6b63f-0848-4cfe-8f48-1c60cf11fb0e" providerId="ADAL" clId="{681776A7-A513-4400-AEC5-D0A1E5B6F050}" dt="2019-05-06T16:05:55.568" v="560" actId="2696"/>
        <pc:sldMkLst>
          <pc:docMk/>
          <pc:sldMk cId="0" sldId="378"/>
        </pc:sldMkLst>
      </pc:sldChg>
      <pc:sldChg chg="add del">
        <pc:chgData name="Nathalia Demetrio Vasconcelos Moura" userId="79e6b63f-0848-4cfe-8f48-1c60cf11fb0e" providerId="ADAL" clId="{681776A7-A513-4400-AEC5-D0A1E5B6F050}" dt="2019-05-06T16:05:55.585" v="561" actId="2696"/>
        <pc:sldMkLst>
          <pc:docMk/>
          <pc:sldMk cId="0" sldId="379"/>
        </pc:sldMkLst>
      </pc:sldChg>
      <pc:sldChg chg="add del">
        <pc:chgData name="Nathalia Demetrio Vasconcelos Moura" userId="79e6b63f-0848-4cfe-8f48-1c60cf11fb0e" providerId="ADAL" clId="{681776A7-A513-4400-AEC5-D0A1E5B6F050}" dt="2019-05-06T16:05:55.606" v="562" actId="2696"/>
        <pc:sldMkLst>
          <pc:docMk/>
          <pc:sldMk cId="0" sldId="380"/>
        </pc:sldMkLst>
      </pc:sldChg>
      <pc:sldChg chg="add del">
        <pc:chgData name="Nathalia Demetrio Vasconcelos Moura" userId="79e6b63f-0848-4cfe-8f48-1c60cf11fb0e" providerId="ADAL" clId="{681776A7-A513-4400-AEC5-D0A1E5B6F050}" dt="2019-05-06T16:05:55.618" v="563" actId="2696"/>
        <pc:sldMkLst>
          <pc:docMk/>
          <pc:sldMk cId="0" sldId="381"/>
        </pc:sldMkLst>
      </pc:sldChg>
      <pc:sldChg chg="add del">
        <pc:chgData name="Nathalia Demetrio Vasconcelos Moura" userId="79e6b63f-0848-4cfe-8f48-1c60cf11fb0e" providerId="ADAL" clId="{681776A7-A513-4400-AEC5-D0A1E5B6F050}" dt="2019-05-06T16:05:55.637" v="564" actId="2696"/>
        <pc:sldMkLst>
          <pc:docMk/>
          <pc:sldMk cId="0" sldId="382"/>
        </pc:sldMkLst>
      </pc:sldChg>
      <pc:sldChg chg="add del">
        <pc:chgData name="Nathalia Demetrio Vasconcelos Moura" userId="79e6b63f-0848-4cfe-8f48-1c60cf11fb0e" providerId="ADAL" clId="{681776A7-A513-4400-AEC5-D0A1E5B6F050}" dt="2019-05-06T16:05:55.657" v="565" actId="2696"/>
        <pc:sldMkLst>
          <pc:docMk/>
          <pc:sldMk cId="0" sldId="383"/>
        </pc:sldMkLst>
      </pc:sldChg>
      <pc:sldChg chg="add del">
        <pc:chgData name="Nathalia Demetrio Vasconcelos Moura" userId="79e6b63f-0848-4cfe-8f48-1c60cf11fb0e" providerId="ADAL" clId="{681776A7-A513-4400-AEC5-D0A1E5B6F050}" dt="2019-05-06T16:05:55.684" v="566" actId="2696"/>
        <pc:sldMkLst>
          <pc:docMk/>
          <pc:sldMk cId="0" sldId="384"/>
        </pc:sldMkLst>
      </pc:sldChg>
      <pc:sldChg chg="add del">
        <pc:chgData name="Nathalia Demetrio Vasconcelos Moura" userId="79e6b63f-0848-4cfe-8f48-1c60cf11fb0e" providerId="ADAL" clId="{681776A7-A513-4400-AEC5-D0A1E5B6F050}" dt="2019-05-06T16:05:55.698" v="567" actId="2696"/>
        <pc:sldMkLst>
          <pc:docMk/>
          <pc:sldMk cId="0" sldId="385"/>
        </pc:sldMkLst>
      </pc:sldChg>
      <pc:sldChg chg="add del">
        <pc:chgData name="Nathalia Demetrio Vasconcelos Moura" userId="79e6b63f-0848-4cfe-8f48-1c60cf11fb0e" providerId="ADAL" clId="{681776A7-A513-4400-AEC5-D0A1E5B6F050}" dt="2019-05-06T16:05:55.710" v="568" actId="2696"/>
        <pc:sldMkLst>
          <pc:docMk/>
          <pc:sldMk cId="0" sldId="386"/>
        </pc:sldMkLst>
      </pc:sldChg>
      <pc:sldChg chg="add del">
        <pc:chgData name="Nathalia Demetrio Vasconcelos Moura" userId="79e6b63f-0848-4cfe-8f48-1c60cf11fb0e" providerId="ADAL" clId="{681776A7-A513-4400-AEC5-D0A1E5B6F050}" dt="2019-05-06T16:05:55.731" v="569" actId="2696"/>
        <pc:sldMkLst>
          <pc:docMk/>
          <pc:sldMk cId="0" sldId="387"/>
        </pc:sldMkLst>
      </pc:sldChg>
      <pc:sldChg chg="add del">
        <pc:chgData name="Nathalia Demetrio Vasconcelos Moura" userId="79e6b63f-0848-4cfe-8f48-1c60cf11fb0e" providerId="ADAL" clId="{681776A7-A513-4400-AEC5-D0A1E5B6F050}" dt="2019-05-06T16:05:55.749" v="570" actId="2696"/>
        <pc:sldMkLst>
          <pc:docMk/>
          <pc:sldMk cId="0" sldId="388"/>
        </pc:sldMkLst>
      </pc:sldChg>
      <pc:sldChg chg="add del">
        <pc:chgData name="Nathalia Demetrio Vasconcelos Moura" userId="79e6b63f-0848-4cfe-8f48-1c60cf11fb0e" providerId="ADAL" clId="{681776A7-A513-4400-AEC5-D0A1E5B6F050}" dt="2019-05-06T16:05:55.765" v="571" actId="2696"/>
        <pc:sldMkLst>
          <pc:docMk/>
          <pc:sldMk cId="0" sldId="389"/>
        </pc:sldMkLst>
      </pc:sldChg>
      <pc:sldChg chg="add del">
        <pc:chgData name="Nathalia Demetrio Vasconcelos Moura" userId="79e6b63f-0848-4cfe-8f48-1c60cf11fb0e" providerId="ADAL" clId="{681776A7-A513-4400-AEC5-D0A1E5B6F050}" dt="2019-05-06T16:05:55.788" v="572" actId="2696"/>
        <pc:sldMkLst>
          <pc:docMk/>
          <pc:sldMk cId="0" sldId="390"/>
        </pc:sldMkLst>
      </pc:sldChg>
      <pc:sldChg chg="add del">
        <pc:chgData name="Nathalia Demetrio Vasconcelos Moura" userId="79e6b63f-0848-4cfe-8f48-1c60cf11fb0e" providerId="ADAL" clId="{681776A7-A513-4400-AEC5-D0A1E5B6F050}" dt="2019-05-06T16:05:55.813" v="573" actId="2696"/>
        <pc:sldMkLst>
          <pc:docMk/>
          <pc:sldMk cId="0" sldId="391"/>
        </pc:sldMkLst>
      </pc:sldChg>
      <pc:sldChg chg="add del">
        <pc:chgData name="Nathalia Demetrio Vasconcelos Moura" userId="79e6b63f-0848-4cfe-8f48-1c60cf11fb0e" providerId="ADAL" clId="{681776A7-A513-4400-AEC5-D0A1E5B6F050}" dt="2019-05-06T16:05:55.834" v="574" actId="2696"/>
        <pc:sldMkLst>
          <pc:docMk/>
          <pc:sldMk cId="0" sldId="392"/>
        </pc:sldMkLst>
      </pc:sldChg>
      <pc:sldChg chg="add del">
        <pc:chgData name="Nathalia Demetrio Vasconcelos Moura" userId="79e6b63f-0848-4cfe-8f48-1c60cf11fb0e" providerId="ADAL" clId="{681776A7-A513-4400-AEC5-D0A1E5B6F050}" dt="2019-05-06T16:05:55.849" v="575" actId="2696"/>
        <pc:sldMkLst>
          <pc:docMk/>
          <pc:sldMk cId="0" sldId="393"/>
        </pc:sldMkLst>
      </pc:sldChg>
      <pc:sldChg chg="modSp">
        <pc:chgData name="Nathalia Demetrio Vasconcelos Moura" userId="79e6b63f-0848-4cfe-8f48-1c60cf11fb0e" providerId="ADAL" clId="{681776A7-A513-4400-AEC5-D0A1E5B6F050}" dt="2019-05-07T04:14:29.470" v="1429" actId="120"/>
        <pc:sldMkLst>
          <pc:docMk/>
          <pc:sldMk cId="583397316" sldId="400"/>
        </pc:sldMkLst>
        <pc:spChg chg="mod">
          <ac:chgData name="Nathalia Demetrio Vasconcelos Moura" userId="79e6b63f-0848-4cfe-8f48-1c60cf11fb0e" providerId="ADAL" clId="{681776A7-A513-4400-AEC5-D0A1E5B6F050}" dt="2019-05-07T04:14:29.470" v="1429" actId="120"/>
          <ac:spMkLst>
            <pc:docMk/>
            <pc:sldMk cId="583397316" sldId="400"/>
            <ac:spMk id="66" creationId="{00000000-0000-0000-0000-000000000000}"/>
          </ac:spMkLst>
        </pc:spChg>
      </pc:sldChg>
      <pc:sldChg chg="modSp">
        <pc:chgData name="Nathalia Demetrio Vasconcelos Moura" userId="79e6b63f-0848-4cfe-8f48-1c60cf11fb0e" providerId="ADAL" clId="{681776A7-A513-4400-AEC5-D0A1E5B6F050}" dt="2019-05-07T04:15:00.517" v="1442" actId="120"/>
        <pc:sldMkLst>
          <pc:docMk/>
          <pc:sldMk cId="1241918876" sldId="407"/>
        </pc:sldMkLst>
        <pc:spChg chg="mod">
          <ac:chgData name="Nathalia Demetrio Vasconcelos Moura" userId="79e6b63f-0848-4cfe-8f48-1c60cf11fb0e" providerId="ADAL" clId="{681776A7-A513-4400-AEC5-D0A1E5B6F050}" dt="2019-05-07T04:15:00.517" v="1442" actId="120"/>
          <ac:spMkLst>
            <pc:docMk/>
            <pc:sldMk cId="1241918876" sldId="407"/>
            <ac:spMk id="5" creationId="{EE456750-A812-4283-B436-45D820EC7FBE}"/>
          </ac:spMkLst>
        </pc:spChg>
      </pc:sldChg>
      <pc:sldChg chg="addSp delSp modSp del">
        <pc:chgData name="Nathalia Demetrio Vasconcelos Moura" userId="79e6b63f-0848-4cfe-8f48-1c60cf11fb0e" providerId="ADAL" clId="{681776A7-A513-4400-AEC5-D0A1E5B6F050}" dt="2019-05-07T06:10:05.679" v="1713" actId="2696"/>
        <pc:sldMkLst>
          <pc:docMk/>
          <pc:sldMk cId="2297142966" sldId="409"/>
        </pc:sldMkLst>
        <pc:spChg chg="add del mod">
          <ac:chgData name="Nathalia Demetrio Vasconcelos Moura" userId="79e6b63f-0848-4cfe-8f48-1c60cf11fb0e" providerId="ADAL" clId="{681776A7-A513-4400-AEC5-D0A1E5B6F050}" dt="2019-05-07T03:33:33.595" v="1423" actId="478"/>
          <ac:spMkLst>
            <pc:docMk/>
            <pc:sldMk cId="2297142966" sldId="409"/>
            <ac:spMk id="4" creationId="{44D31F8F-5DE6-4689-9572-79C950C7A872}"/>
          </ac:spMkLst>
        </pc:spChg>
        <pc:spChg chg="del">
          <ac:chgData name="Nathalia Demetrio Vasconcelos Moura" userId="79e6b63f-0848-4cfe-8f48-1c60cf11fb0e" providerId="ADAL" clId="{681776A7-A513-4400-AEC5-D0A1E5B6F050}" dt="2019-05-07T03:33:29.577" v="1421" actId="478"/>
          <ac:spMkLst>
            <pc:docMk/>
            <pc:sldMk cId="2297142966" sldId="409"/>
            <ac:spMk id="5" creationId="{EE456750-A812-4283-B436-45D820EC7FBE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6" creationId="{DA5D5491-1324-4972-A327-35974AB1B761}"/>
          </ac:spMkLst>
        </pc:spChg>
        <pc:spChg chg="add mod or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7" creationId="{94BC6163-E30D-4E17-8293-FEA97E8DDE5A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8" creationId="{F0A7F5C5-7022-4F13-A163-41F9D76D4E35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9" creationId="{9CEF5147-D793-45CE-A6D0-FED8E9EE1F92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0" creationId="{0B17670A-3C29-4FFC-8B6E-F8E8D591B51E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1" creationId="{1D739B78-0E35-4298-B8DD-6F39409237D3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2" creationId="{F3189E8F-F313-4CA0-97FB-2242F0798BFB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3" creationId="{A4B6DD4F-1659-4ECF-9A2A-B656858B97EA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4" creationId="{B6BC4145-07D0-4602-ABCA-DEF3EBB63DB0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5" creationId="{29513C2F-E769-4558-9A87-5D5E9498C6C4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6" creationId="{F9FEB6BD-03E0-45FC-8341-53A362722D56}"/>
          </ac:spMkLst>
        </pc:spChg>
        <pc:spChg chg="add del">
          <ac:chgData name="Nathalia Demetrio Vasconcelos Moura" userId="79e6b63f-0848-4cfe-8f48-1c60cf11fb0e" providerId="ADAL" clId="{681776A7-A513-4400-AEC5-D0A1E5B6F050}" dt="2019-05-07T02:22:11.122" v="984" actId="478"/>
          <ac:spMkLst>
            <pc:docMk/>
            <pc:sldMk cId="2297142966" sldId="409"/>
            <ac:spMk id="17" creationId="{F32E1AB1-A7F9-4472-8B0D-4ACEE00F70A9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8" creationId="{89CB1AC9-58E8-4327-BF93-99EEC97A5F28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19" creationId="{69CDD0A9-82BE-4527-8E40-5A65920A7A6B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0" creationId="{E96203B4-9101-4B6F-8CC3-92A1CCEB9AE3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1" creationId="{E050ED73-FB4F-4489-BBE4-9FF3AD84A8B6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2" creationId="{1B5F2553-BE1F-4CF4-8E02-FDD628C58979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3" creationId="{A66934F8-7A4C-462B-8A0D-7B975F2E2C65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4" creationId="{8778856A-5BB5-40FA-8FDB-1CE5C84CD421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5" creationId="{30EB4980-746C-4FA9-AAB0-0E6B20AC089A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6" creationId="{BC3C72E5-16EE-41E3-910F-E0533292104F}"/>
          </ac:spMkLst>
        </pc:spChg>
        <pc:spChg chg="add mod">
          <ac:chgData name="Nathalia Demetrio Vasconcelos Moura" userId="79e6b63f-0848-4cfe-8f48-1c60cf11fb0e" providerId="ADAL" clId="{681776A7-A513-4400-AEC5-D0A1E5B6F050}" dt="2019-05-07T06:09:10.664" v="1698" actId="164"/>
          <ac:spMkLst>
            <pc:docMk/>
            <pc:sldMk cId="2297142966" sldId="409"/>
            <ac:spMk id="27" creationId="{890ECA68-5226-4F27-91B9-E270AD4A291C}"/>
          </ac:spMkLst>
        </pc:spChg>
        <pc:spChg chg="del">
          <ac:chgData name="Nathalia Demetrio Vasconcelos Moura" userId="79e6b63f-0848-4cfe-8f48-1c60cf11fb0e" providerId="ADAL" clId="{681776A7-A513-4400-AEC5-D0A1E5B6F050}" dt="2019-05-07T03:33:31.923" v="1422" actId="478"/>
          <ac:spMkLst>
            <pc:docMk/>
            <pc:sldMk cId="2297142966" sldId="409"/>
            <ac:spMk id="133" creationId="{00000000-0000-0000-0000-000000000000}"/>
          </ac:spMkLst>
        </pc:spChg>
        <pc:grpChg chg="add mod">
          <ac:chgData name="Nathalia Demetrio Vasconcelos Moura" userId="79e6b63f-0848-4cfe-8f48-1c60cf11fb0e" providerId="ADAL" clId="{681776A7-A513-4400-AEC5-D0A1E5B6F050}" dt="2019-05-07T06:09:39.284" v="1704" actId="14100"/>
          <ac:grpSpMkLst>
            <pc:docMk/>
            <pc:sldMk cId="2297142966" sldId="409"/>
            <ac:grpSpMk id="28" creationId="{1CD0B871-2673-4B47-A2EB-552B088BD1E1}"/>
          </ac:grpSpMkLst>
        </pc:grpChg>
        <pc:picChg chg="mod">
          <ac:chgData name="Nathalia Demetrio Vasconcelos Moura" userId="79e6b63f-0848-4cfe-8f48-1c60cf11fb0e" providerId="ADAL" clId="{681776A7-A513-4400-AEC5-D0A1E5B6F050}" dt="2019-05-07T06:09:10.664" v="1698" actId="164"/>
          <ac:picMkLst>
            <pc:docMk/>
            <pc:sldMk cId="2297142966" sldId="409"/>
            <ac:picMk id="3" creationId="{8C5603D1-F118-496F-AECB-90C239C9BB86}"/>
          </ac:picMkLst>
        </pc:picChg>
        <pc:picChg chg="add mod">
          <ac:chgData name="Nathalia Demetrio Vasconcelos Moura" userId="79e6b63f-0848-4cfe-8f48-1c60cf11fb0e" providerId="ADAL" clId="{681776A7-A513-4400-AEC5-D0A1E5B6F050}" dt="2019-05-07T06:09:10.664" v="1698" actId="164"/>
          <ac:picMkLst>
            <pc:docMk/>
            <pc:sldMk cId="2297142966" sldId="409"/>
            <ac:picMk id="1026" creationId="{C7CE10AC-5285-4204-B506-B971A1BAD0E1}"/>
          </ac:picMkLst>
        </pc:picChg>
      </pc:sldChg>
      <pc:sldChg chg="del">
        <pc:chgData name="Nathalia Demetrio Vasconcelos Moura" userId="79e6b63f-0848-4cfe-8f48-1c60cf11fb0e" providerId="ADAL" clId="{681776A7-A513-4400-AEC5-D0A1E5B6F050}" dt="2019-05-07T08:12:07.398" v="2316" actId="2696"/>
        <pc:sldMkLst>
          <pc:docMk/>
          <pc:sldMk cId="1414307695" sldId="410"/>
        </pc:sldMkLst>
      </pc:sldChg>
      <pc:sldChg chg="modSp del">
        <pc:chgData name="Nathalia Demetrio Vasconcelos Moura" userId="79e6b63f-0848-4cfe-8f48-1c60cf11fb0e" providerId="ADAL" clId="{681776A7-A513-4400-AEC5-D0A1E5B6F050}" dt="2019-05-07T03:36:20.235" v="1425" actId="2696"/>
        <pc:sldMkLst>
          <pc:docMk/>
          <pc:sldMk cId="2314631804" sldId="411"/>
        </pc:sldMkLst>
        <pc:spChg chg="mod">
          <ac:chgData name="Nathalia Demetrio Vasconcelos Moura" userId="79e6b63f-0848-4cfe-8f48-1c60cf11fb0e" providerId="ADAL" clId="{681776A7-A513-4400-AEC5-D0A1E5B6F050}" dt="2019-05-06T16:08:38.102" v="578" actId="14100"/>
          <ac:spMkLst>
            <pc:docMk/>
            <pc:sldMk cId="2314631804" sldId="411"/>
            <ac:spMk id="5" creationId="{EE456750-A812-4283-B436-45D820EC7FBE}"/>
          </ac:spMkLst>
        </pc:spChg>
        <pc:picChg chg="mod">
          <ac:chgData name="Nathalia Demetrio Vasconcelos Moura" userId="79e6b63f-0848-4cfe-8f48-1c60cf11fb0e" providerId="ADAL" clId="{681776A7-A513-4400-AEC5-D0A1E5B6F050}" dt="2019-05-06T16:08:34.613" v="577" actId="1076"/>
          <ac:picMkLst>
            <pc:docMk/>
            <pc:sldMk cId="2314631804" sldId="411"/>
            <ac:picMk id="3" creationId="{6509DF61-42CA-4953-A1D7-43A07029E047}"/>
          </ac:picMkLst>
        </pc:picChg>
      </pc:sldChg>
      <pc:sldChg chg="modNotesTx">
        <pc:chgData name="Nathalia Demetrio Vasconcelos Moura" userId="79e6b63f-0848-4cfe-8f48-1c60cf11fb0e" providerId="ADAL" clId="{681776A7-A513-4400-AEC5-D0A1E5B6F050}" dt="2019-05-07T04:15:21.686" v="1448" actId="20577"/>
        <pc:sldMkLst>
          <pc:docMk/>
          <pc:sldMk cId="1252572827" sldId="449"/>
        </pc:sldMkLst>
      </pc:sldChg>
      <pc:sldChg chg="addSp delSp modSp">
        <pc:chgData name="Nathalia Demetrio Vasconcelos Moura" userId="79e6b63f-0848-4cfe-8f48-1c60cf11fb0e" providerId="ADAL" clId="{681776A7-A513-4400-AEC5-D0A1E5B6F050}" dt="2019-05-06T15:31:49.102" v="123" actId="1076"/>
        <pc:sldMkLst>
          <pc:docMk/>
          <pc:sldMk cId="2856104035" sldId="459"/>
        </pc:sldMkLst>
        <pc:spChg chg="mod">
          <ac:chgData name="Nathalia Demetrio Vasconcelos Moura" userId="79e6b63f-0848-4cfe-8f48-1c60cf11fb0e" providerId="ADAL" clId="{681776A7-A513-4400-AEC5-D0A1E5B6F050}" dt="2019-05-06T15:29:43.776" v="115" actId="14100"/>
          <ac:spMkLst>
            <pc:docMk/>
            <pc:sldMk cId="2856104035" sldId="45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6T15:25:36.028" v="32" actId="1076"/>
          <ac:spMkLst>
            <pc:docMk/>
            <pc:sldMk cId="2856104035" sldId="459"/>
            <ac:spMk id="10" creationId="{18CD3C99-035E-4EB0-AAF2-250035EE741F}"/>
          </ac:spMkLst>
        </pc:spChg>
        <pc:picChg chg="add del mod">
          <ac:chgData name="Nathalia Demetrio Vasconcelos Moura" userId="79e6b63f-0848-4cfe-8f48-1c60cf11fb0e" providerId="ADAL" clId="{681776A7-A513-4400-AEC5-D0A1E5B6F050}" dt="2019-05-06T15:31:45.918" v="121" actId="478"/>
          <ac:picMkLst>
            <pc:docMk/>
            <pc:sldMk cId="2856104035" sldId="459"/>
            <ac:picMk id="2" creationId="{564F6039-EA08-499E-A871-8571168CE83A}"/>
          </ac:picMkLst>
        </pc:picChg>
        <pc:picChg chg="del">
          <ac:chgData name="Nathalia Demetrio Vasconcelos Moura" userId="79e6b63f-0848-4cfe-8f48-1c60cf11fb0e" providerId="ADAL" clId="{681776A7-A513-4400-AEC5-D0A1E5B6F050}" dt="2019-05-06T15:24:13.857" v="25" actId="478"/>
          <ac:picMkLst>
            <pc:docMk/>
            <pc:sldMk cId="2856104035" sldId="459"/>
            <ac:picMk id="3" creationId="{D584FBDA-4BA4-43A6-860A-882094C8C4BE}"/>
          </ac:picMkLst>
        </pc:picChg>
        <pc:picChg chg="del">
          <ac:chgData name="Nathalia Demetrio Vasconcelos Moura" userId="79e6b63f-0848-4cfe-8f48-1c60cf11fb0e" providerId="ADAL" clId="{681776A7-A513-4400-AEC5-D0A1E5B6F050}" dt="2019-05-06T15:24:13.857" v="25" actId="478"/>
          <ac:picMkLst>
            <pc:docMk/>
            <pc:sldMk cId="2856104035" sldId="459"/>
            <ac:picMk id="4" creationId="{6AB73C7E-73FD-4147-9DB5-4C7794CE8976}"/>
          </ac:picMkLst>
        </pc:picChg>
        <pc:picChg chg="add mod">
          <ac:chgData name="Nathalia Demetrio Vasconcelos Moura" userId="79e6b63f-0848-4cfe-8f48-1c60cf11fb0e" providerId="ADAL" clId="{681776A7-A513-4400-AEC5-D0A1E5B6F050}" dt="2019-05-06T15:31:49.102" v="123" actId="1076"/>
          <ac:picMkLst>
            <pc:docMk/>
            <pc:sldMk cId="2856104035" sldId="459"/>
            <ac:picMk id="7" creationId="{E6AEA608-BF81-4D7B-8A05-9D4CF30011E1}"/>
          </ac:picMkLst>
        </pc:picChg>
      </pc:sldChg>
      <pc:sldChg chg="addSp delSp modSp">
        <pc:chgData name="Nathalia Demetrio Vasconcelos Moura" userId="79e6b63f-0848-4cfe-8f48-1c60cf11fb0e" providerId="ADAL" clId="{681776A7-A513-4400-AEC5-D0A1E5B6F050}" dt="2019-05-06T15:34:58.235" v="141"/>
        <pc:sldMkLst>
          <pc:docMk/>
          <pc:sldMk cId="2711320058" sldId="460"/>
        </pc:sldMkLst>
        <pc:spChg chg="mod">
          <ac:chgData name="Nathalia Demetrio Vasconcelos Moura" userId="79e6b63f-0848-4cfe-8f48-1c60cf11fb0e" providerId="ADAL" clId="{681776A7-A513-4400-AEC5-D0A1E5B6F050}" dt="2019-05-06T15:34:58.235" v="141"/>
          <ac:spMkLst>
            <pc:docMk/>
            <pc:sldMk cId="2711320058" sldId="460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6T15:34:08.539" v="133" actId="478"/>
          <ac:picMkLst>
            <pc:docMk/>
            <pc:sldMk cId="2711320058" sldId="460"/>
            <ac:picMk id="2" creationId="{55D4983C-CCF8-462D-A01D-4222C5B0E6A6}"/>
          </ac:picMkLst>
        </pc:picChg>
        <pc:picChg chg="add mod">
          <ac:chgData name="Nathalia Demetrio Vasconcelos Moura" userId="79e6b63f-0848-4cfe-8f48-1c60cf11fb0e" providerId="ADAL" clId="{681776A7-A513-4400-AEC5-D0A1E5B6F050}" dt="2019-05-06T15:34:30.572" v="137" actId="1076"/>
          <ac:picMkLst>
            <pc:docMk/>
            <pc:sldMk cId="2711320058" sldId="460"/>
            <ac:picMk id="3" creationId="{7902B3FC-272D-4652-8CE2-A0B19D7C9302}"/>
          </ac:picMkLst>
        </pc:picChg>
        <pc:picChg chg="add mod">
          <ac:chgData name="Nathalia Demetrio Vasconcelos Moura" userId="79e6b63f-0848-4cfe-8f48-1c60cf11fb0e" providerId="ADAL" clId="{681776A7-A513-4400-AEC5-D0A1E5B6F050}" dt="2019-05-06T15:34:30.572" v="137" actId="1076"/>
          <ac:picMkLst>
            <pc:docMk/>
            <pc:sldMk cId="2711320058" sldId="460"/>
            <ac:picMk id="4" creationId="{3E1D9A42-3346-4F97-A45E-007535629E1B}"/>
          </ac:picMkLst>
        </pc:picChg>
      </pc:sldChg>
      <pc:sldChg chg="addSp delSp modSp">
        <pc:chgData name="Nathalia Demetrio Vasconcelos Moura" userId="79e6b63f-0848-4cfe-8f48-1c60cf11fb0e" providerId="ADAL" clId="{681776A7-A513-4400-AEC5-D0A1E5B6F050}" dt="2019-05-06T15:56:52.221" v="349" actId="20577"/>
        <pc:sldMkLst>
          <pc:docMk/>
          <pc:sldMk cId="156384726" sldId="462"/>
        </pc:sldMkLst>
        <pc:spChg chg="mod">
          <ac:chgData name="Nathalia Demetrio Vasconcelos Moura" userId="79e6b63f-0848-4cfe-8f48-1c60cf11fb0e" providerId="ADAL" clId="{681776A7-A513-4400-AEC5-D0A1E5B6F050}" dt="2019-05-06T15:56:52.221" v="349" actId="20577"/>
          <ac:spMkLst>
            <pc:docMk/>
            <pc:sldMk cId="156384726" sldId="462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681776A7-A513-4400-AEC5-D0A1E5B6F050}" dt="2019-05-06T15:49:10.515" v="163" actId="1076"/>
          <ac:picMkLst>
            <pc:docMk/>
            <pc:sldMk cId="156384726" sldId="462"/>
            <ac:picMk id="2" creationId="{F572EB8F-4FA1-4B40-A2FC-767588D06C02}"/>
          </ac:picMkLst>
        </pc:picChg>
        <pc:picChg chg="del mod">
          <ac:chgData name="Nathalia Demetrio Vasconcelos Moura" userId="79e6b63f-0848-4cfe-8f48-1c60cf11fb0e" providerId="ADAL" clId="{681776A7-A513-4400-AEC5-D0A1E5B6F050}" dt="2019-05-06T15:48:11.691" v="147" actId="478"/>
          <ac:picMkLst>
            <pc:docMk/>
            <pc:sldMk cId="156384726" sldId="462"/>
            <ac:picMk id="3" creationId="{5FD47123-4DF6-4E4C-B1BA-0D5E08763500}"/>
          </ac:picMkLst>
        </pc:picChg>
      </pc:sldChg>
      <pc:sldChg chg="del">
        <pc:chgData name="Nathalia Demetrio Vasconcelos Moura" userId="79e6b63f-0848-4cfe-8f48-1c60cf11fb0e" providerId="ADAL" clId="{681776A7-A513-4400-AEC5-D0A1E5B6F050}" dt="2019-05-06T15:57:01.190" v="350" actId="2696"/>
        <pc:sldMkLst>
          <pc:docMk/>
          <pc:sldMk cId="1961780756" sldId="463"/>
        </pc:sldMkLst>
      </pc:sldChg>
      <pc:sldChg chg="addSp delSp modSp add">
        <pc:chgData name="Nathalia Demetrio Vasconcelos Moura" userId="79e6b63f-0848-4cfe-8f48-1c60cf11fb0e" providerId="ADAL" clId="{681776A7-A513-4400-AEC5-D0A1E5B6F050}" dt="2019-05-06T15:31:44.133" v="120"/>
        <pc:sldMkLst>
          <pc:docMk/>
          <pc:sldMk cId="1853951031" sldId="464"/>
        </pc:sldMkLst>
        <pc:spChg chg="add del">
          <ac:chgData name="Nathalia Demetrio Vasconcelos Moura" userId="79e6b63f-0848-4cfe-8f48-1c60cf11fb0e" providerId="ADAL" clId="{681776A7-A513-4400-AEC5-D0A1E5B6F050}" dt="2019-05-06T14:53:45.951" v="6"/>
          <ac:spMkLst>
            <pc:docMk/>
            <pc:sldMk cId="1853951031" sldId="464"/>
            <ac:spMk id="2" creationId="{C50DFD7D-2A07-4FA1-BF27-E46EB3BF9853}"/>
          </ac:spMkLst>
        </pc:spChg>
        <pc:spChg chg="mod">
          <ac:chgData name="Nathalia Demetrio Vasconcelos Moura" userId="79e6b63f-0848-4cfe-8f48-1c60cf11fb0e" providerId="ADAL" clId="{681776A7-A513-4400-AEC5-D0A1E5B6F050}" dt="2019-05-06T15:21:14.747" v="14" actId="20577"/>
          <ac:spMkLst>
            <pc:docMk/>
            <pc:sldMk cId="1853951031" sldId="464"/>
            <ac:spMk id="6" creationId="{A979DE58-4FC2-4B3B-9731-B6CC2F7E06AF}"/>
          </ac:spMkLst>
        </pc:spChg>
        <pc:picChg chg="del mod">
          <ac:chgData name="Nathalia Demetrio Vasconcelos Moura" userId="79e6b63f-0848-4cfe-8f48-1c60cf11fb0e" providerId="ADAL" clId="{681776A7-A513-4400-AEC5-D0A1E5B6F050}" dt="2019-05-06T14:54:27.243" v="10" actId="478"/>
          <ac:picMkLst>
            <pc:docMk/>
            <pc:sldMk cId="1853951031" sldId="464"/>
            <ac:picMk id="3" creationId="{D584FBDA-4BA4-43A6-860A-882094C8C4BE}"/>
          </ac:picMkLst>
        </pc:picChg>
        <pc:picChg chg="del">
          <ac:chgData name="Nathalia Demetrio Vasconcelos Moura" userId="79e6b63f-0848-4cfe-8f48-1c60cf11fb0e" providerId="ADAL" clId="{681776A7-A513-4400-AEC5-D0A1E5B6F050}" dt="2019-05-06T14:54:26.151" v="8" actId="478"/>
          <ac:picMkLst>
            <pc:docMk/>
            <pc:sldMk cId="1853951031" sldId="464"/>
            <ac:picMk id="4" creationId="{6AB73C7E-73FD-4147-9DB5-4C7794CE8976}"/>
          </ac:picMkLst>
        </pc:picChg>
        <pc:picChg chg="add del mod">
          <ac:chgData name="Nathalia Demetrio Vasconcelos Moura" userId="79e6b63f-0848-4cfe-8f48-1c60cf11fb0e" providerId="ADAL" clId="{681776A7-A513-4400-AEC5-D0A1E5B6F050}" dt="2019-05-06T15:22:57.531" v="17" actId="478"/>
          <ac:picMkLst>
            <pc:docMk/>
            <pc:sldMk cId="1853951031" sldId="464"/>
            <ac:picMk id="5" creationId="{452171B8-B372-405F-87F0-9A6D9148DE5C}"/>
          </ac:picMkLst>
        </pc:picChg>
        <pc:picChg chg="add mod">
          <ac:chgData name="Nathalia Demetrio Vasconcelos Moura" userId="79e6b63f-0848-4cfe-8f48-1c60cf11fb0e" providerId="ADAL" clId="{681776A7-A513-4400-AEC5-D0A1E5B6F050}" dt="2019-05-06T15:22:59.511" v="19" actId="1076"/>
          <ac:picMkLst>
            <pc:docMk/>
            <pc:sldMk cId="1853951031" sldId="464"/>
            <ac:picMk id="7" creationId="{82D2A187-82B8-46B9-93AB-50DEC78AAA12}"/>
          </ac:picMkLst>
        </pc:picChg>
        <pc:picChg chg="add del">
          <ac:chgData name="Nathalia Demetrio Vasconcelos Moura" userId="79e6b63f-0848-4cfe-8f48-1c60cf11fb0e" providerId="ADAL" clId="{681776A7-A513-4400-AEC5-D0A1E5B6F050}" dt="2019-05-06T15:31:44.133" v="120"/>
          <ac:picMkLst>
            <pc:docMk/>
            <pc:sldMk cId="1853951031" sldId="464"/>
            <ac:picMk id="8" creationId="{66A7ACCC-3455-42C0-8445-C3A43C0F4EBE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6T15:33:42.523" v="129"/>
        <pc:sldMkLst>
          <pc:docMk/>
          <pc:sldMk cId="3219920790" sldId="465"/>
        </pc:sldMkLst>
        <pc:spChg chg="add del">
          <ac:chgData name="Nathalia Demetrio Vasconcelos Moura" userId="79e6b63f-0848-4cfe-8f48-1c60cf11fb0e" providerId="ADAL" clId="{681776A7-A513-4400-AEC5-D0A1E5B6F050}" dt="2019-05-06T15:33:42.523" v="129"/>
          <ac:spMkLst>
            <pc:docMk/>
            <pc:sldMk cId="3219920790" sldId="465"/>
            <ac:spMk id="3" creationId="{919D098A-2F75-47BD-BCF5-3CD3E930564F}"/>
          </ac:spMkLst>
        </pc:spChg>
        <pc:spChg chg="mod">
          <ac:chgData name="Nathalia Demetrio Vasconcelos Moura" userId="79e6b63f-0848-4cfe-8f48-1c60cf11fb0e" providerId="ADAL" clId="{681776A7-A513-4400-AEC5-D0A1E5B6F050}" dt="2019-05-06T15:33:03.702" v="127" actId="313"/>
          <ac:spMkLst>
            <pc:docMk/>
            <pc:sldMk cId="3219920790" sldId="465"/>
            <ac:spMk id="6" creationId="{A979DE58-4FC2-4B3B-9731-B6CC2F7E06AF}"/>
          </ac:spMkLst>
        </pc:spChg>
        <pc:picChg chg="mod">
          <ac:chgData name="Nathalia Demetrio Vasconcelos Moura" userId="79e6b63f-0848-4cfe-8f48-1c60cf11fb0e" providerId="ADAL" clId="{681776A7-A513-4400-AEC5-D0A1E5B6F050}" dt="2019-05-06T15:32:57.850" v="126" actId="1076"/>
          <ac:picMkLst>
            <pc:docMk/>
            <pc:sldMk cId="3219920790" sldId="465"/>
            <ac:picMk id="2" creationId="{564F6039-EA08-499E-A871-8571168CE83A}"/>
          </ac:picMkLst>
        </pc:picChg>
      </pc:sldChg>
      <pc:sldChg chg="delSp add del">
        <pc:chgData name="Nathalia Demetrio Vasconcelos Moura" userId="79e6b63f-0848-4cfe-8f48-1c60cf11fb0e" providerId="ADAL" clId="{681776A7-A513-4400-AEC5-D0A1E5B6F050}" dt="2019-05-06T15:34:06.533" v="132" actId="2696"/>
        <pc:sldMkLst>
          <pc:docMk/>
          <pc:sldMk cId="720939570" sldId="466"/>
        </pc:sldMkLst>
        <pc:picChg chg="del">
          <ac:chgData name="Nathalia Demetrio Vasconcelos Moura" userId="79e6b63f-0848-4cfe-8f48-1c60cf11fb0e" providerId="ADAL" clId="{681776A7-A513-4400-AEC5-D0A1E5B6F050}" dt="2019-05-06T15:33:46.784" v="131" actId="478"/>
          <ac:picMkLst>
            <pc:docMk/>
            <pc:sldMk cId="720939570" sldId="466"/>
            <ac:picMk id="2" creationId="{564F6039-EA08-499E-A871-8571168CE83A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6T15:57:31.172" v="361" actId="1076"/>
        <pc:sldMkLst>
          <pc:docMk/>
          <pc:sldMk cId="4105262136" sldId="466"/>
        </pc:sldMkLst>
        <pc:spChg chg="mod">
          <ac:chgData name="Nathalia Demetrio Vasconcelos Moura" userId="79e6b63f-0848-4cfe-8f48-1c60cf11fb0e" providerId="ADAL" clId="{681776A7-A513-4400-AEC5-D0A1E5B6F050}" dt="2019-05-06T15:57:29.577" v="360" actId="1076"/>
          <ac:spMkLst>
            <pc:docMk/>
            <pc:sldMk cId="4105262136" sldId="466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6T15:52:22.020" v="256" actId="478"/>
          <ac:picMkLst>
            <pc:docMk/>
            <pc:sldMk cId="4105262136" sldId="466"/>
            <ac:picMk id="2" creationId="{F572EB8F-4FA1-4B40-A2FC-767588D06C02}"/>
          </ac:picMkLst>
        </pc:picChg>
        <pc:picChg chg="add mod">
          <ac:chgData name="Nathalia Demetrio Vasconcelos Moura" userId="79e6b63f-0848-4cfe-8f48-1c60cf11fb0e" providerId="ADAL" clId="{681776A7-A513-4400-AEC5-D0A1E5B6F050}" dt="2019-05-06T15:57:31.172" v="361" actId="1076"/>
          <ac:picMkLst>
            <pc:docMk/>
            <pc:sldMk cId="4105262136" sldId="466"/>
            <ac:picMk id="3" creationId="{15667E63-8C44-4B40-862E-B3D45E668A6D}"/>
          </ac:picMkLst>
        </pc:picChg>
      </pc:sldChg>
      <pc:sldChg chg="addSp delSp modSp add del">
        <pc:chgData name="Nathalia Demetrio Vasconcelos Moura" userId="79e6b63f-0848-4cfe-8f48-1c60cf11fb0e" providerId="ADAL" clId="{681776A7-A513-4400-AEC5-D0A1E5B6F050}" dt="2019-05-07T03:36:15.988" v="1424" actId="2696"/>
        <pc:sldMkLst>
          <pc:docMk/>
          <pc:sldMk cId="267758959" sldId="467"/>
        </pc:sldMkLst>
        <pc:spChg chg="mod">
          <ac:chgData name="Nathalia Demetrio Vasconcelos Moura" userId="79e6b63f-0848-4cfe-8f48-1c60cf11fb0e" providerId="ADAL" clId="{681776A7-A513-4400-AEC5-D0A1E5B6F050}" dt="2019-05-06T22:46:26.919" v="595" actId="1076"/>
          <ac:spMkLst>
            <pc:docMk/>
            <pc:sldMk cId="267758959" sldId="467"/>
            <ac:spMk id="5" creationId="{EE456750-A812-4283-B436-45D820EC7FBE}"/>
          </ac:spMkLst>
        </pc:spChg>
        <pc:spChg chg="add mod">
          <ac:chgData name="Nathalia Demetrio Vasconcelos Moura" userId="79e6b63f-0848-4cfe-8f48-1c60cf11fb0e" providerId="ADAL" clId="{681776A7-A513-4400-AEC5-D0A1E5B6F050}" dt="2019-05-06T22:46:11.949" v="592" actId="208"/>
          <ac:spMkLst>
            <pc:docMk/>
            <pc:sldMk cId="267758959" sldId="467"/>
            <ac:spMk id="12" creationId="{C15AF094-B8B0-412F-9E51-E6D0EDB85AC4}"/>
          </ac:spMkLst>
        </pc:spChg>
        <pc:picChg chg="mod">
          <ac:chgData name="Nathalia Demetrio Vasconcelos Moura" userId="79e6b63f-0848-4cfe-8f48-1c60cf11fb0e" providerId="ADAL" clId="{681776A7-A513-4400-AEC5-D0A1E5B6F050}" dt="2019-05-07T02:19:26.386" v="916" actId="1076"/>
          <ac:picMkLst>
            <pc:docMk/>
            <pc:sldMk cId="267758959" sldId="467"/>
            <ac:picMk id="3" creationId="{6509DF61-42CA-4953-A1D7-43A07029E047}"/>
          </ac:picMkLst>
        </pc:picChg>
        <pc:cxnChg chg="add mod">
          <ac:chgData name="Nathalia Demetrio Vasconcelos Moura" userId="79e6b63f-0848-4cfe-8f48-1c60cf11fb0e" providerId="ADAL" clId="{681776A7-A513-4400-AEC5-D0A1E5B6F050}" dt="2019-05-06T22:44:50.927" v="580" actId="11529"/>
          <ac:cxnSpMkLst>
            <pc:docMk/>
            <pc:sldMk cId="267758959" sldId="467"/>
            <ac:cxnSpMk id="4" creationId="{27548A90-C255-4880-8C2B-0D741E45C618}"/>
          </ac:cxnSpMkLst>
        </pc:cxnChg>
        <pc:cxnChg chg="add del mod">
          <ac:chgData name="Nathalia Demetrio Vasconcelos Moura" userId="79e6b63f-0848-4cfe-8f48-1c60cf11fb0e" providerId="ADAL" clId="{681776A7-A513-4400-AEC5-D0A1E5B6F050}" dt="2019-05-06T22:45:28.216" v="586" actId="478"/>
          <ac:cxnSpMkLst>
            <pc:docMk/>
            <pc:sldMk cId="267758959" sldId="467"/>
            <ac:cxnSpMk id="7" creationId="{9B178AF2-884F-45C8-917C-C1FA6EDF14B6}"/>
          </ac:cxnSpMkLst>
        </pc:cxnChg>
      </pc:sldChg>
      <pc:sldChg chg="addSp delSp modSp add modNotesTx">
        <pc:chgData name="Nathalia Demetrio Vasconcelos Moura" userId="79e6b63f-0848-4cfe-8f48-1c60cf11fb0e" providerId="ADAL" clId="{681776A7-A513-4400-AEC5-D0A1E5B6F050}" dt="2019-05-07T06:09:23.846" v="1699" actId="164"/>
        <pc:sldMkLst>
          <pc:docMk/>
          <pc:sldMk cId="1157978412" sldId="468"/>
        </pc:sldMkLst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" creationId="{42F13CCC-0BAF-4B1B-B0D9-9E81F07E6A87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4" creationId="{6A78CA4D-CCFD-4F0C-9BF8-A6ED2183327D}"/>
          </ac:spMkLst>
        </pc:spChg>
        <pc:spChg chg="mod">
          <ac:chgData name="Nathalia Demetrio Vasconcelos Moura" userId="79e6b63f-0848-4cfe-8f48-1c60cf11fb0e" providerId="ADAL" clId="{681776A7-A513-4400-AEC5-D0A1E5B6F050}" dt="2019-05-07T05:21:50.719" v="1488" actId="1076"/>
          <ac:spMkLst>
            <pc:docMk/>
            <pc:sldMk cId="1157978412" sldId="468"/>
            <ac:spMk id="5" creationId="{EE456750-A812-4283-B436-45D820EC7FBE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6" creationId="{FF5B1047-BFE0-43D1-A19A-A5B913F8F278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7" creationId="{07A1F4E1-8F18-4A1F-BA66-CB3938DE4CDB}"/>
          </ac:spMkLst>
        </pc:spChg>
        <pc:spChg chg="add del">
          <ac:chgData name="Nathalia Demetrio Vasconcelos Moura" userId="79e6b63f-0848-4cfe-8f48-1c60cf11fb0e" providerId="ADAL" clId="{681776A7-A513-4400-AEC5-D0A1E5B6F050}" dt="2019-05-07T05:21:26.266" v="1476"/>
          <ac:spMkLst>
            <pc:docMk/>
            <pc:sldMk cId="1157978412" sldId="468"/>
            <ac:spMk id="8" creationId="{06AFEAFB-829C-4859-A468-6C5E89EB9DE5}"/>
          </ac:spMkLst>
        </pc:spChg>
        <pc:spChg chg="add mod or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9" creationId="{B2DB60B4-6A9B-46EF-8E7E-F89CC0607F7B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0" creationId="{34773012-51D7-4BDF-88C5-7E9F11595A0B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1" creationId="{C65718D3-11C9-4849-88B5-86036BF9F748}"/>
          </ac:spMkLst>
        </pc:spChg>
        <pc:spChg chg="add del mod">
          <ac:chgData name="Nathalia Demetrio Vasconcelos Moura" userId="79e6b63f-0848-4cfe-8f48-1c60cf11fb0e" providerId="ADAL" clId="{681776A7-A513-4400-AEC5-D0A1E5B6F050}" dt="2019-05-06T22:56:31.928" v="872" actId="478"/>
          <ac:spMkLst>
            <pc:docMk/>
            <pc:sldMk cId="1157978412" sldId="468"/>
            <ac:spMk id="12" creationId="{61C64014-E1D4-432A-8E88-90DCA6A97F71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3" creationId="{1B28ADAF-3C0F-4842-BF0F-F1EB2D56E099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4" creationId="{BA435FBB-507A-473C-B6F5-5FEEB93F977B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5" creationId="{93523B6C-CB09-4810-9646-26C2DCEEB014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6" creationId="{DD7EF7F2-68ED-4E46-995B-332B8C62380C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7" creationId="{37C21127-799C-4F35-93E1-3FC53F1ACEB8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18" creationId="{71C627D0-C2D7-46BC-A0A1-A2853A987DA0}"/>
          </ac:spMkLst>
        </pc:spChg>
        <pc:spChg chg="add del mod">
          <ac:chgData name="Nathalia Demetrio Vasconcelos Moura" userId="79e6b63f-0848-4cfe-8f48-1c60cf11fb0e" providerId="ADAL" clId="{681776A7-A513-4400-AEC5-D0A1E5B6F050}" dt="2019-05-06T22:56:31.928" v="872" actId="478"/>
          <ac:spMkLst>
            <pc:docMk/>
            <pc:sldMk cId="1157978412" sldId="468"/>
            <ac:spMk id="19" creationId="{B68FF1EA-20E1-4F2B-9D8E-174B72785A66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0" creationId="{FE5BF7DC-522D-4212-9D5D-022E49F219BC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1" creationId="{F2DB6137-72E7-4DC0-B4D2-DD820FAA171C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2" creationId="{0734EB9F-8E48-4210-9AFE-22D4D08E69BF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3" creationId="{DDE93FD3-636D-44FD-99E9-B31D6B988868}"/>
          </ac:spMkLst>
        </pc:spChg>
        <pc:spChg chg="add mod">
          <ac:chgData name="Nathalia Demetrio Vasconcelos Moura" userId="79e6b63f-0848-4cfe-8f48-1c60cf11fb0e" providerId="ADAL" clId="{681776A7-A513-4400-AEC5-D0A1E5B6F050}" dt="2019-05-07T06:09:23.846" v="1699" actId="164"/>
          <ac:spMkLst>
            <pc:docMk/>
            <pc:sldMk cId="1157978412" sldId="468"/>
            <ac:spMk id="24" creationId="{9E9E78D4-F507-494D-A1DE-26026D92994E}"/>
          </ac:spMkLst>
        </pc:spChg>
        <pc:spChg chg="mod">
          <ac:chgData name="Nathalia Demetrio Vasconcelos Moura" userId="79e6b63f-0848-4cfe-8f48-1c60cf11fb0e" providerId="ADAL" clId="{681776A7-A513-4400-AEC5-D0A1E5B6F050}" dt="2019-05-07T05:20:01.009" v="1461" actId="1076"/>
          <ac:spMkLst>
            <pc:docMk/>
            <pc:sldMk cId="1157978412" sldId="468"/>
            <ac:spMk id="133" creationId="{00000000-0000-0000-0000-000000000000}"/>
          </ac:spMkLst>
        </pc:spChg>
        <pc:grpChg chg="add mod">
          <ac:chgData name="Nathalia Demetrio Vasconcelos Moura" userId="79e6b63f-0848-4cfe-8f48-1c60cf11fb0e" providerId="ADAL" clId="{681776A7-A513-4400-AEC5-D0A1E5B6F050}" dt="2019-05-07T06:09:23.846" v="1699" actId="164"/>
          <ac:grpSpMkLst>
            <pc:docMk/>
            <pc:sldMk cId="1157978412" sldId="468"/>
            <ac:grpSpMk id="25" creationId="{DD36F8F7-658F-4E5E-8F9A-037C4E4F5CEB}"/>
          </ac:grpSpMkLst>
        </pc:grpChg>
        <pc:picChg chg="mod">
          <ac:chgData name="Nathalia Demetrio Vasconcelos Moura" userId="79e6b63f-0848-4cfe-8f48-1c60cf11fb0e" providerId="ADAL" clId="{681776A7-A513-4400-AEC5-D0A1E5B6F050}" dt="2019-05-07T06:09:23.846" v="1699" actId="164"/>
          <ac:picMkLst>
            <pc:docMk/>
            <pc:sldMk cId="1157978412" sldId="468"/>
            <ac:picMk id="3" creationId="{6509DF61-42CA-4953-A1D7-43A07029E047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04:06.497" v="1641" actId="1076"/>
        <pc:sldMkLst>
          <pc:docMk/>
          <pc:sldMk cId="4160237201" sldId="469"/>
        </pc:sldMkLst>
        <pc:spChg chg="mod">
          <ac:chgData name="Nathalia Demetrio Vasconcelos Moura" userId="79e6b63f-0848-4cfe-8f48-1c60cf11fb0e" providerId="ADAL" clId="{681776A7-A513-4400-AEC5-D0A1E5B6F050}" dt="2019-05-07T06:04:01.220" v="1640" actId="14100"/>
          <ac:spMkLst>
            <pc:docMk/>
            <pc:sldMk cId="4160237201" sldId="46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5:22:33.006" v="1491"/>
          <ac:spMkLst>
            <pc:docMk/>
            <pc:sldMk cId="4160237201" sldId="469"/>
            <ac:spMk id="10" creationId="{18CD3C99-035E-4EB0-AAF2-250035EE741F}"/>
          </ac:spMkLst>
        </pc:spChg>
        <pc:picChg chg="add del">
          <ac:chgData name="Nathalia Demetrio Vasconcelos Moura" userId="79e6b63f-0848-4cfe-8f48-1c60cf11fb0e" providerId="ADAL" clId="{681776A7-A513-4400-AEC5-D0A1E5B6F050}" dt="2019-05-07T05:23:13.393" v="1498" actId="478"/>
          <ac:picMkLst>
            <pc:docMk/>
            <pc:sldMk cId="4160237201" sldId="469"/>
            <ac:picMk id="2" creationId="{564F6039-EA08-499E-A871-8571168CE83A}"/>
          </ac:picMkLst>
        </pc:picChg>
        <pc:picChg chg="add del mod">
          <ac:chgData name="Nathalia Demetrio Vasconcelos Moura" userId="79e6b63f-0848-4cfe-8f48-1c60cf11fb0e" providerId="ADAL" clId="{681776A7-A513-4400-AEC5-D0A1E5B6F050}" dt="2019-05-07T06:03:54.378" v="1636" actId="478"/>
          <ac:picMkLst>
            <pc:docMk/>
            <pc:sldMk cId="4160237201" sldId="469"/>
            <ac:picMk id="3" creationId="{6F962C11-06C6-4698-805C-65995C602C82}"/>
          </ac:picMkLst>
        </pc:picChg>
        <pc:picChg chg="add mod">
          <ac:chgData name="Nathalia Demetrio Vasconcelos Moura" userId="79e6b63f-0848-4cfe-8f48-1c60cf11fb0e" providerId="ADAL" clId="{681776A7-A513-4400-AEC5-D0A1E5B6F050}" dt="2019-05-07T06:04:06.497" v="1641" actId="1076"/>
          <ac:picMkLst>
            <pc:docMk/>
            <pc:sldMk cId="4160237201" sldId="469"/>
            <ac:picMk id="4" creationId="{92221036-D671-433A-87F5-526FFF531133}"/>
          </ac:picMkLst>
        </pc:picChg>
        <pc:picChg chg="add mod">
          <ac:chgData name="Nathalia Demetrio Vasconcelos Moura" userId="79e6b63f-0848-4cfe-8f48-1c60cf11fb0e" providerId="ADAL" clId="{681776A7-A513-4400-AEC5-D0A1E5B6F050}" dt="2019-05-07T06:04:06.497" v="1641" actId="1076"/>
          <ac:picMkLst>
            <pc:docMk/>
            <pc:sldMk cId="4160237201" sldId="469"/>
            <ac:picMk id="5" creationId="{40A9B7EA-E6A0-4AA8-816F-8456766C463A}"/>
          </ac:picMkLst>
        </pc:picChg>
      </pc:sldChg>
      <pc:sldChg chg="addSp delSp modSp add modNotesTx">
        <pc:chgData name="Nathalia Demetrio Vasconcelos Moura" userId="79e6b63f-0848-4cfe-8f48-1c60cf11fb0e" providerId="ADAL" clId="{681776A7-A513-4400-AEC5-D0A1E5B6F050}" dt="2019-05-07T05:37:09.379" v="1569"/>
        <pc:sldMkLst>
          <pc:docMk/>
          <pc:sldMk cId="924572335" sldId="470"/>
        </pc:sldMkLst>
        <pc:spChg chg="mod">
          <ac:chgData name="Nathalia Demetrio Vasconcelos Moura" userId="79e6b63f-0848-4cfe-8f48-1c60cf11fb0e" providerId="ADAL" clId="{681776A7-A513-4400-AEC5-D0A1E5B6F050}" dt="2019-05-07T05:34:27.196" v="1544" actId="14100"/>
          <ac:spMkLst>
            <pc:docMk/>
            <pc:sldMk cId="924572335" sldId="47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5:25:18.505" v="1508"/>
          <ac:spMkLst>
            <pc:docMk/>
            <pc:sldMk cId="924572335" sldId="470"/>
            <ac:spMk id="10" creationId="{18CD3C99-035E-4EB0-AAF2-250035EE741F}"/>
          </ac:spMkLst>
        </pc:spChg>
        <pc:picChg chg="add del mod">
          <ac:chgData name="Nathalia Demetrio Vasconcelos Moura" userId="79e6b63f-0848-4cfe-8f48-1c60cf11fb0e" providerId="ADAL" clId="{681776A7-A513-4400-AEC5-D0A1E5B6F050}" dt="2019-05-07T05:37:03.887" v="1565"/>
          <ac:picMkLst>
            <pc:docMk/>
            <pc:sldMk cId="924572335" sldId="470"/>
            <ac:picMk id="2" creationId="{844E1E16-7CF9-4752-885E-06350844E904}"/>
          </ac:picMkLst>
        </pc:picChg>
        <pc:picChg chg="del">
          <ac:chgData name="Nathalia Demetrio Vasconcelos Moura" userId="79e6b63f-0848-4cfe-8f48-1c60cf11fb0e" providerId="ADAL" clId="{681776A7-A513-4400-AEC5-D0A1E5B6F050}" dt="2019-05-07T05:25:41.103" v="1512" actId="478"/>
          <ac:picMkLst>
            <pc:docMk/>
            <pc:sldMk cId="924572335" sldId="470"/>
            <ac:picMk id="3" creationId="{15667E63-8C44-4B40-862E-B3D45E668A6D}"/>
          </ac:picMkLst>
        </pc:picChg>
        <pc:picChg chg="add">
          <ac:chgData name="Nathalia Demetrio Vasconcelos Moura" userId="79e6b63f-0848-4cfe-8f48-1c60cf11fb0e" providerId="ADAL" clId="{681776A7-A513-4400-AEC5-D0A1E5B6F050}" dt="2019-05-07T05:37:09.379" v="1569"/>
          <ac:picMkLst>
            <pc:docMk/>
            <pc:sldMk cId="924572335" sldId="470"/>
            <ac:picMk id="7" creationId="{FFDA28EF-7985-4D16-8443-E673433ED619}"/>
          </ac:picMkLst>
        </pc:picChg>
      </pc:sldChg>
      <pc:sldChg chg="addSp delSp modSp add modNotesTx">
        <pc:chgData name="Nathalia Demetrio Vasconcelos Moura" userId="79e6b63f-0848-4cfe-8f48-1c60cf11fb0e" providerId="ADAL" clId="{681776A7-A513-4400-AEC5-D0A1E5B6F050}" dt="2019-05-07T05:37:18.814" v="1573" actId="1076"/>
        <pc:sldMkLst>
          <pc:docMk/>
          <pc:sldMk cId="1619424080" sldId="471"/>
        </pc:sldMkLst>
        <pc:spChg chg="mod">
          <ac:chgData name="Nathalia Demetrio Vasconcelos Moura" userId="79e6b63f-0848-4cfe-8f48-1c60cf11fb0e" providerId="ADAL" clId="{681776A7-A513-4400-AEC5-D0A1E5B6F050}" dt="2019-05-07T05:37:18.814" v="1573" actId="1076"/>
          <ac:spMkLst>
            <pc:docMk/>
            <pc:sldMk cId="1619424080" sldId="471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7T05:27:15.519" v="1529" actId="478"/>
          <ac:picMkLst>
            <pc:docMk/>
            <pc:sldMk cId="1619424080" sldId="471"/>
            <ac:picMk id="2" creationId="{844E1E16-7CF9-4752-885E-06350844E904}"/>
          </ac:picMkLst>
        </pc:picChg>
        <pc:picChg chg="add del mod">
          <ac:chgData name="Nathalia Demetrio Vasconcelos Moura" userId="79e6b63f-0848-4cfe-8f48-1c60cf11fb0e" providerId="ADAL" clId="{681776A7-A513-4400-AEC5-D0A1E5B6F050}" dt="2019-05-07T05:35:38.136" v="1549" actId="478"/>
          <ac:picMkLst>
            <pc:docMk/>
            <pc:sldMk cId="1619424080" sldId="471"/>
            <ac:picMk id="3" creationId="{EB94BC35-7869-4F0F-856A-75F73F47CD92}"/>
          </ac:picMkLst>
        </pc:picChg>
        <pc:picChg chg="add del mod">
          <ac:chgData name="Nathalia Demetrio Vasconcelos Moura" userId="79e6b63f-0848-4cfe-8f48-1c60cf11fb0e" providerId="ADAL" clId="{681776A7-A513-4400-AEC5-D0A1E5B6F050}" dt="2019-05-07T05:37:08.379" v="1568"/>
          <ac:picMkLst>
            <pc:docMk/>
            <pc:sldMk cId="1619424080" sldId="471"/>
            <ac:picMk id="4" creationId="{300EF636-23DD-4D12-9188-9EEC247E8AB6}"/>
          </ac:picMkLst>
        </pc:picChg>
        <pc:picChg chg="add mod">
          <ac:chgData name="Nathalia Demetrio Vasconcelos Moura" userId="79e6b63f-0848-4cfe-8f48-1c60cf11fb0e" providerId="ADAL" clId="{681776A7-A513-4400-AEC5-D0A1E5B6F050}" dt="2019-05-07T05:37:15.888" v="1572" actId="1076"/>
          <ac:picMkLst>
            <pc:docMk/>
            <pc:sldMk cId="1619424080" sldId="471"/>
            <ac:picMk id="7" creationId="{D80D9827-7B28-4A96-8FAE-472FB6CCCF17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5:40:40.414" v="1626" actId="5793"/>
        <pc:sldMkLst>
          <pc:docMk/>
          <pc:sldMk cId="660844150" sldId="472"/>
        </pc:sldMkLst>
        <pc:spChg chg="mod">
          <ac:chgData name="Nathalia Demetrio Vasconcelos Moura" userId="79e6b63f-0848-4cfe-8f48-1c60cf11fb0e" providerId="ADAL" clId="{681776A7-A513-4400-AEC5-D0A1E5B6F050}" dt="2019-05-07T05:40:40.414" v="1626" actId="5793"/>
          <ac:spMkLst>
            <pc:docMk/>
            <pc:sldMk cId="660844150" sldId="47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5:37:42.495" v="1575"/>
          <ac:spMkLst>
            <pc:docMk/>
            <pc:sldMk cId="660844150" sldId="472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5:39:10.455" v="1593" actId="1076"/>
          <ac:picMkLst>
            <pc:docMk/>
            <pc:sldMk cId="660844150" sldId="472"/>
            <ac:picMk id="2" creationId="{A5296B75-B46E-4228-9C57-72C039690975}"/>
          </ac:picMkLst>
        </pc:picChg>
        <pc:picChg chg="del">
          <ac:chgData name="Nathalia Demetrio Vasconcelos Moura" userId="79e6b63f-0848-4cfe-8f48-1c60cf11fb0e" providerId="ADAL" clId="{681776A7-A513-4400-AEC5-D0A1E5B6F050}" dt="2019-05-07T05:38:18.454" v="1582" actId="478"/>
          <ac:picMkLst>
            <pc:docMk/>
            <pc:sldMk cId="660844150" sldId="472"/>
            <ac:picMk id="3" creationId="{15667E63-8C44-4B40-862E-B3D45E668A6D}"/>
          </ac:picMkLst>
        </pc:picChg>
        <pc:picChg chg="add mod">
          <ac:chgData name="Nathalia Demetrio Vasconcelos Moura" userId="79e6b63f-0848-4cfe-8f48-1c60cf11fb0e" providerId="ADAL" clId="{681776A7-A513-4400-AEC5-D0A1E5B6F050}" dt="2019-05-07T05:39:26.550" v="1597" actId="1076"/>
          <ac:picMkLst>
            <pc:docMk/>
            <pc:sldMk cId="660844150" sldId="472"/>
            <ac:picMk id="4" creationId="{6F20CD72-6352-4BC3-B400-3FE1E55DD192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05:37.805" v="1651" actId="14100"/>
        <pc:sldMkLst>
          <pc:docMk/>
          <pc:sldMk cId="616630227" sldId="473"/>
        </pc:sldMkLst>
        <pc:spChg chg="mod">
          <ac:chgData name="Nathalia Demetrio Vasconcelos Moura" userId="79e6b63f-0848-4cfe-8f48-1c60cf11fb0e" providerId="ADAL" clId="{681776A7-A513-4400-AEC5-D0A1E5B6F050}" dt="2019-05-07T06:05:37.805" v="1651" actId="14100"/>
          <ac:spMkLst>
            <pc:docMk/>
            <pc:sldMk cId="616630227" sldId="473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7T05:41:17.263" v="1633" actId="478"/>
          <ac:picMkLst>
            <pc:docMk/>
            <pc:sldMk cId="616630227" sldId="473"/>
            <ac:picMk id="2" creationId="{A5296B75-B46E-4228-9C57-72C039690975}"/>
          </ac:picMkLst>
        </pc:picChg>
        <pc:picChg chg="add del">
          <ac:chgData name="Nathalia Demetrio Vasconcelos Moura" userId="79e6b63f-0848-4cfe-8f48-1c60cf11fb0e" providerId="ADAL" clId="{681776A7-A513-4400-AEC5-D0A1E5B6F050}" dt="2019-05-07T06:05:10.418" v="1645" actId="478"/>
          <ac:picMkLst>
            <pc:docMk/>
            <pc:sldMk cId="616630227" sldId="473"/>
            <ac:picMk id="3" creationId="{6EDED7A3-9B05-48E0-B234-083C407C1A34}"/>
          </ac:picMkLst>
        </pc:picChg>
        <pc:picChg chg="del">
          <ac:chgData name="Nathalia Demetrio Vasconcelos Moura" userId="79e6b63f-0848-4cfe-8f48-1c60cf11fb0e" providerId="ADAL" clId="{681776A7-A513-4400-AEC5-D0A1E5B6F050}" dt="2019-05-07T05:41:17.263" v="1633" actId="478"/>
          <ac:picMkLst>
            <pc:docMk/>
            <pc:sldMk cId="616630227" sldId="473"/>
            <ac:picMk id="4" creationId="{6F20CD72-6352-4BC3-B400-3FE1E55DD192}"/>
          </ac:picMkLst>
        </pc:picChg>
        <pc:picChg chg="add mod">
          <ac:chgData name="Nathalia Demetrio Vasconcelos Moura" userId="79e6b63f-0848-4cfe-8f48-1c60cf11fb0e" providerId="ADAL" clId="{681776A7-A513-4400-AEC5-D0A1E5B6F050}" dt="2019-05-07T06:05:21.462" v="1649" actId="1076"/>
          <ac:picMkLst>
            <pc:docMk/>
            <pc:sldMk cId="616630227" sldId="473"/>
            <ac:picMk id="5" creationId="{4B6BB327-781B-43BD-83DB-8006CC8F9FA5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08:44.336" v="1697" actId="1076"/>
        <pc:sldMkLst>
          <pc:docMk/>
          <pc:sldMk cId="3100908841" sldId="474"/>
        </pc:sldMkLst>
        <pc:spChg chg="mod">
          <ac:chgData name="Nathalia Demetrio Vasconcelos Moura" userId="79e6b63f-0848-4cfe-8f48-1c60cf11fb0e" providerId="ADAL" clId="{681776A7-A513-4400-AEC5-D0A1E5B6F050}" dt="2019-05-07T06:08:39.998" v="1696" actId="1035"/>
          <ac:spMkLst>
            <pc:docMk/>
            <pc:sldMk cId="3100908841" sldId="47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08:44.336" v="1697" actId="1076"/>
          <ac:spMkLst>
            <pc:docMk/>
            <pc:sldMk cId="3100908841" sldId="474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6:08:39.998" v="1696" actId="1035"/>
          <ac:picMkLst>
            <pc:docMk/>
            <pc:sldMk cId="3100908841" sldId="474"/>
            <ac:picMk id="2" creationId="{36100060-2BD5-43E5-A84C-1CD0D82A510F}"/>
          </ac:picMkLst>
        </pc:picChg>
        <pc:picChg chg="add mod">
          <ac:chgData name="Nathalia Demetrio Vasconcelos Moura" userId="79e6b63f-0848-4cfe-8f48-1c60cf11fb0e" providerId="ADAL" clId="{681776A7-A513-4400-AEC5-D0A1E5B6F050}" dt="2019-05-07T06:08:39.998" v="1696" actId="1035"/>
          <ac:picMkLst>
            <pc:docMk/>
            <pc:sldMk cId="3100908841" sldId="474"/>
            <ac:picMk id="3" creationId="{04471104-01D5-4958-889A-36F6D9449989}"/>
          </ac:picMkLst>
        </pc:picChg>
        <pc:picChg chg="del">
          <ac:chgData name="Nathalia Demetrio Vasconcelos Moura" userId="79e6b63f-0848-4cfe-8f48-1c60cf11fb0e" providerId="ADAL" clId="{681776A7-A513-4400-AEC5-D0A1E5B6F050}" dt="2019-05-07T06:06:26.228" v="1655" actId="478"/>
          <ac:picMkLst>
            <pc:docMk/>
            <pc:sldMk cId="3100908841" sldId="474"/>
            <ac:picMk id="5" creationId="{4B6BB327-781B-43BD-83DB-8006CC8F9FA5}"/>
          </ac:picMkLst>
        </pc:picChg>
      </pc:sldChg>
      <pc:sldChg chg="addSp delSp modSp add modNotesTx">
        <pc:chgData name="Nathalia Demetrio Vasconcelos Moura" userId="79e6b63f-0848-4cfe-8f48-1c60cf11fb0e" providerId="ADAL" clId="{681776A7-A513-4400-AEC5-D0A1E5B6F050}" dt="2019-05-07T06:31:38.482" v="1832" actId="20577"/>
        <pc:sldMkLst>
          <pc:docMk/>
          <pc:sldMk cId="3887588767" sldId="475"/>
        </pc:sldMkLst>
        <pc:spChg chg="mod">
          <ac:chgData name="Nathalia Demetrio Vasconcelos Moura" userId="79e6b63f-0848-4cfe-8f48-1c60cf11fb0e" providerId="ADAL" clId="{681776A7-A513-4400-AEC5-D0A1E5B6F050}" dt="2019-05-07T06:11:47.398" v="1740" actId="1076"/>
          <ac:spMkLst>
            <pc:docMk/>
            <pc:sldMk cId="3887588767" sldId="475"/>
            <ac:spMk id="6" creationId="{A979DE58-4FC2-4B3B-9731-B6CC2F7E06AF}"/>
          </ac:spMkLst>
        </pc:spChg>
        <pc:spChg chg="del mod">
          <ac:chgData name="Nathalia Demetrio Vasconcelos Moura" userId="79e6b63f-0848-4cfe-8f48-1c60cf11fb0e" providerId="ADAL" clId="{681776A7-A513-4400-AEC5-D0A1E5B6F050}" dt="2019-05-07T06:11:33.479" v="1737" actId="478"/>
          <ac:spMkLst>
            <pc:docMk/>
            <pc:sldMk cId="3887588767" sldId="475"/>
            <ac:spMk id="10" creationId="{18CD3C99-035E-4EB0-AAF2-250035EE741F}"/>
          </ac:spMkLst>
        </pc:spChg>
        <pc:spChg chg="add mod">
          <ac:chgData name="Nathalia Demetrio Vasconcelos Moura" userId="79e6b63f-0848-4cfe-8f48-1c60cf11fb0e" providerId="ADAL" clId="{681776A7-A513-4400-AEC5-D0A1E5B6F050}" dt="2019-05-07T06:31:38.482" v="1832" actId="20577"/>
          <ac:spMkLst>
            <pc:docMk/>
            <pc:sldMk cId="3887588767" sldId="475"/>
            <ac:spMk id="32" creationId="{5513CCB9-53B8-456B-95E4-CF51E2D4CFEC}"/>
          </ac:spMkLst>
        </pc:spChg>
        <pc:grpChg chg="add mod">
          <ac:chgData name="Nathalia Demetrio Vasconcelos Moura" userId="79e6b63f-0848-4cfe-8f48-1c60cf11fb0e" providerId="ADAL" clId="{681776A7-A513-4400-AEC5-D0A1E5B6F050}" dt="2019-05-07T06:12:11.456" v="1751" actId="1076"/>
          <ac:grpSpMkLst>
            <pc:docMk/>
            <pc:sldMk cId="3887588767" sldId="475"/>
            <ac:grpSpMk id="7" creationId="{B0F88F65-D7FB-45DB-84C7-98D82B251701}"/>
          </ac:grpSpMkLst>
        </pc:grpChg>
        <pc:picChg chg="del">
          <ac:chgData name="Nathalia Demetrio Vasconcelos Moura" userId="79e6b63f-0848-4cfe-8f48-1c60cf11fb0e" providerId="ADAL" clId="{681776A7-A513-4400-AEC5-D0A1E5B6F050}" dt="2019-05-07T06:09:53.507" v="1706" actId="478"/>
          <ac:picMkLst>
            <pc:docMk/>
            <pc:sldMk cId="3887588767" sldId="475"/>
            <ac:picMk id="5" creationId="{4B6BB327-781B-43BD-83DB-8006CC8F9FA5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16:57.052" v="1798" actId="1076"/>
        <pc:sldMkLst>
          <pc:docMk/>
          <pc:sldMk cId="2096823559" sldId="476"/>
        </pc:sldMkLst>
        <pc:spChg chg="mod">
          <ac:chgData name="Nathalia Demetrio Vasconcelos Moura" userId="79e6b63f-0848-4cfe-8f48-1c60cf11fb0e" providerId="ADAL" clId="{681776A7-A513-4400-AEC5-D0A1E5B6F050}" dt="2019-05-07T06:16:52.378" v="1797" actId="6549"/>
          <ac:spMkLst>
            <pc:docMk/>
            <pc:sldMk cId="2096823559" sldId="476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13:36.464" v="1753"/>
          <ac:spMkLst>
            <pc:docMk/>
            <pc:sldMk cId="2096823559" sldId="476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6:16:57.052" v="1798" actId="1076"/>
          <ac:picMkLst>
            <pc:docMk/>
            <pc:sldMk cId="2096823559" sldId="476"/>
            <ac:picMk id="2" creationId="{4979920C-A763-4D2A-80F1-506F8C9DFDC8}"/>
          </ac:picMkLst>
        </pc:picChg>
        <pc:picChg chg="del">
          <ac:chgData name="Nathalia Demetrio Vasconcelos Moura" userId="79e6b63f-0848-4cfe-8f48-1c60cf11fb0e" providerId="ADAL" clId="{681776A7-A513-4400-AEC5-D0A1E5B6F050}" dt="2019-05-07T06:13:51.904" v="1755" actId="478"/>
          <ac:picMkLst>
            <pc:docMk/>
            <pc:sldMk cId="2096823559" sldId="476"/>
            <ac:picMk id="5" creationId="{4B6BB327-781B-43BD-83DB-8006CC8F9FA5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31:20.164" v="1830" actId="1076"/>
        <pc:sldMkLst>
          <pc:docMk/>
          <pc:sldMk cId="159879239" sldId="477"/>
        </pc:sldMkLst>
        <pc:spChg chg="add del">
          <ac:chgData name="Nathalia Demetrio Vasconcelos Moura" userId="79e6b63f-0848-4cfe-8f48-1c60cf11fb0e" providerId="ADAL" clId="{681776A7-A513-4400-AEC5-D0A1E5B6F050}" dt="2019-05-07T06:14:31.189" v="1761"/>
          <ac:spMkLst>
            <pc:docMk/>
            <pc:sldMk cId="159879239" sldId="477"/>
            <ac:spMk id="3" creationId="{D722A2FE-EF15-4357-9867-222792D612ED}"/>
          </ac:spMkLst>
        </pc:spChg>
        <pc:spChg chg="mod">
          <ac:chgData name="Nathalia Demetrio Vasconcelos Moura" userId="79e6b63f-0848-4cfe-8f48-1c60cf11fb0e" providerId="ADAL" clId="{681776A7-A513-4400-AEC5-D0A1E5B6F050}" dt="2019-05-07T06:31:20.164" v="1830" actId="1076"/>
          <ac:spMkLst>
            <pc:docMk/>
            <pc:sldMk cId="159879239" sldId="477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681776A7-A513-4400-AEC5-D0A1E5B6F050}" dt="2019-05-07T06:14:18.599" v="1759" actId="1076"/>
          <ac:picMkLst>
            <pc:docMk/>
            <pc:sldMk cId="159879239" sldId="477"/>
            <ac:picMk id="2" creationId="{13D0F039-7D0E-422E-97B8-75800E42DF58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21:21.682" v="1829" actId="1076"/>
        <pc:sldMkLst>
          <pc:docMk/>
          <pc:sldMk cId="4220758333" sldId="478"/>
        </pc:sldMkLst>
        <pc:spChg chg="mod">
          <ac:chgData name="Nathalia Demetrio Vasconcelos Moura" userId="79e6b63f-0848-4cfe-8f48-1c60cf11fb0e" providerId="ADAL" clId="{681776A7-A513-4400-AEC5-D0A1E5B6F050}" dt="2019-05-07T06:21:00.326" v="1826" actId="6549"/>
          <ac:spMkLst>
            <pc:docMk/>
            <pc:sldMk cId="4220758333" sldId="478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20:33.377" v="1823" actId="20577"/>
          <ac:spMkLst>
            <pc:docMk/>
            <pc:sldMk cId="4220758333" sldId="478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6:20:54.923" v="1825" actId="478"/>
          <ac:picMkLst>
            <pc:docMk/>
            <pc:sldMk cId="4220758333" sldId="478"/>
            <ac:picMk id="3" creationId="{4A3F9FB1-9E73-4F97-ACD7-3980CD121A43}"/>
          </ac:picMkLst>
        </pc:picChg>
        <pc:picChg chg="add mod">
          <ac:chgData name="Nathalia Demetrio Vasconcelos Moura" userId="79e6b63f-0848-4cfe-8f48-1c60cf11fb0e" providerId="ADAL" clId="{681776A7-A513-4400-AEC5-D0A1E5B6F050}" dt="2019-05-07T06:21:21.682" v="1829" actId="1076"/>
          <ac:picMkLst>
            <pc:docMk/>
            <pc:sldMk cId="4220758333" sldId="478"/>
            <ac:picMk id="4" creationId="{ACF2C71F-73EE-4231-BC9A-E6A96E605FB8}"/>
          </ac:picMkLst>
        </pc:picChg>
      </pc:sldChg>
      <pc:sldChg chg="addSp delSp modSp add modNotesTx">
        <pc:chgData name="Nathalia Demetrio Vasconcelos Moura" userId="79e6b63f-0848-4cfe-8f48-1c60cf11fb0e" providerId="ADAL" clId="{681776A7-A513-4400-AEC5-D0A1E5B6F050}" dt="2019-05-07T06:33:21.094" v="1859" actId="1076"/>
        <pc:sldMkLst>
          <pc:docMk/>
          <pc:sldMk cId="4083618414" sldId="479"/>
        </pc:sldMkLst>
        <pc:spChg chg="mod">
          <ac:chgData name="Nathalia Demetrio Vasconcelos Moura" userId="79e6b63f-0848-4cfe-8f48-1c60cf11fb0e" providerId="ADAL" clId="{681776A7-A513-4400-AEC5-D0A1E5B6F050}" dt="2019-05-07T06:33:21.094" v="1859" actId="1076"/>
          <ac:spMkLst>
            <pc:docMk/>
            <pc:sldMk cId="4083618414" sldId="47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33:21.094" v="1859" actId="1076"/>
          <ac:spMkLst>
            <pc:docMk/>
            <pc:sldMk cId="4083618414" sldId="479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6:32:35.689" v="1854" actId="478"/>
          <ac:picMkLst>
            <pc:docMk/>
            <pc:sldMk cId="4083618414" sldId="479"/>
            <ac:picMk id="2" creationId="{4979920C-A763-4D2A-80F1-506F8C9DFDC8}"/>
          </ac:picMkLst>
        </pc:picChg>
        <pc:picChg chg="add mod">
          <ac:chgData name="Nathalia Demetrio Vasconcelos Moura" userId="79e6b63f-0848-4cfe-8f48-1c60cf11fb0e" providerId="ADAL" clId="{681776A7-A513-4400-AEC5-D0A1E5B6F050}" dt="2019-05-07T06:33:21.094" v="1859" actId="1076"/>
          <ac:picMkLst>
            <pc:docMk/>
            <pc:sldMk cId="4083618414" sldId="479"/>
            <ac:picMk id="3" creationId="{A9C70A0F-1877-4220-B341-D37318405CAC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37:42.056" v="1878" actId="1076"/>
        <pc:sldMkLst>
          <pc:docMk/>
          <pc:sldMk cId="1212570304" sldId="480"/>
        </pc:sldMkLst>
        <pc:spChg chg="mod">
          <ac:chgData name="Nathalia Demetrio Vasconcelos Moura" userId="79e6b63f-0848-4cfe-8f48-1c60cf11fb0e" providerId="ADAL" clId="{681776A7-A513-4400-AEC5-D0A1E5B6F050}" dt="2019-05-07T06:37:39.096" v="1876" actId="1076"/>
          <ac:spMkLst>
            <pc:docMk/>
            <pc:sldMk cId="1212570304" sldId="48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36:41.680" v="1873"/>
          <ac:spMkLst>
            <pc:docMk/>
            <pc:sldMk cId="1212570304" sldId="480"/>
            <ac:spMk id="10" creationId="{18CD3C99-035E-4EB0-AAF2-250035EE741F}"/>
          </ac:spMkLst>
        </pc:spChg>
        <pc:picChg chg="add del mod">
          <ac:chgData name="Nathalia Demetrio Vasconcelos Moura" userId="79e6b63f-0848-4cfe-8f48-1c60cf11fb0e" providerId="ADAL" clId="{681776A7-A513-4400-AEC5-D0A1E5B6F050}" dt="2019-05-07T06:36:11.097" v="1865" actId="478"/>
          <ac:picMkLst>
            <pc:docMk/>
            <pc:sldMk cId="1212570304" sldId="480"/>
            <ac:picMk id="2" creationId="{CDF9D1DE-4AF9-49C3-975B-8CDE27D7ECB2}"/>
          </ac:picMkLst>
        </pc:picChg>
        <pc:picChg chg="del">
          <ac:chgData name="Nathalia Demetrio Vasconcelos Moura" userId="79e6b63f-0848-4cfe-8f48-1c60cf11fb0e" providerId="ADAL" clId="{681776A7-A513-4400-AEC5-D0A1E5B6F050}" dt="2019-05-07T06:35:46.043" v="1862" actId="478"/>
          <ac:picMkLst>
            <pc:docMk/>
            <pc:sldMk cId="1212570304" sldId="480"/>
            <ac:picMk id="3" creationId="{A9C70A0F-1877-4220-B341-D37318405CAC}"/>
          </ac:picMkLst>
        </pc:picChg>
        <pc:picChg chg="add mod">
          <ac:chgData name="Nathalia Demetrio Vasconcelos Moura" userId="79e6b63f-0848-4cfe-8f48-1c60cf11fb0e" providerId="ADAL" clId="{681776A7-A513-4400-AEC5-D0A1E5B6F050}" dt="2019-05-07T06:37:42.056" v="1878" actId="1076"/>
          <ac:picMkLst>
            <pc:docMk/>
            <pc:sldMk cId="1212570304" sldId="480"/>
            <ac:picMk id="4" creationId="{EB32FC04-CA1E-414F-8270-D626F765B1A3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38:31.656" v="1889" actId="1076"/>
        <pc:sldMkLst>
          <pc:docMk/>
          <pc:sldMk cId="3491487053" sldId="481"/>
        </pc:sldMkLst>
        <pc:spChg chg="mod">
          <ac:chgData name="Nathalia Demetrio Vasconcelos Moura" userId="79e6b63f-0848-4cfe-8f48-1c60cf11fb0e" providerId="ADAL" clId="{681776A7-A513-4400-AEC5-D0A1E5B6F050}" dt="2019-05-07T06:38:29.562" v="1888" actId="1076"/>
          <ac:spMkLst>
            <pc:docMk/>
            <pc:sldMk cId="3491487053" sldId="481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681776A7-A513-4400-AEC5-D0A1E5B6F050}" dt="2019-05-07T06:38:31.656" v="1889" actId="1076"/>
          <ac:picMkLst>
            <pc:docMk/>
            <pc:sldMk cId="3491487053" sldId="481"/>
            <ac:picMk id="2" creationId="{24E4058A-FAFD-4E41-85C1-E15D9815EE25}"/>
          </ac:picMkLst>
        </pc:picChg>
        <pc:picChg chg="del">
          <ac:chgData name="Nathalia Demetrio Vasconcelos Moura" userId="79e6b63f-0848-4cfe-8f48-1c60cf11fb0e" providerId="ADAL" clId="{681776A7-A513-4400-AEC5-D0A1E5B6F050}" dt="2019-05-07T06:38:21.437" v="1883" actId="478"/>
          <ac:picMkLst>
            <pc:docMk/>
            <pc:sldMk cId="3491487053" sldId="481"/>
            <ac:picMk id="4" creationId="{EB32FC04-CA1E-414F-8270-D626F765B1A3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40:29.130" v="1901" actId="1076"/>
        <pc:sldMkLst>
          <pc:docMk/>
          <pc:sldMk cId="2561601785" sldId="482"/>
        </pc:sldMkLst>
        <pc:spChg chg="mod">
          <ac:chgData name="Nathalia Demetrio Vasconcelos Moura" userId="79e6b63f-0848-4cfe-8f48-1c60cf11fb0e" providerId="ADAL" clId="{681776A7-A513-4400-AEC5-D0A1E5B6F050}" dt="2019-05-07T06:40:29.130" v="1901" actId="1076"/>
          <ac:spMkLst>
            <pc:docMk/>
            <pc:sldMk cId="2561601785" sldId="48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38:48.614" v="1891"/>
          <ac:spMkLst>
            <pc:docMk/>
            <pc:sldMk cId="2561601785" sldId="482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6:40:13.106" v="1898" actId="1076"/>
          <ac:picMkLst>
            <pc:docMk/>
            <pc:sldMk cId="2561601785" sldId="482"/>
            <ac:picMk id="2" creationId="{90434C9F-3B26-4516-9AB1-19188CA54030}"/>
          </ac:picMkLst>
        </pc:picChg>
        <pc:picChg chg="del">
          <ac:chgData name="Nathalia Demetrio Vasconcelos Moura" userId="79e6b63f-0848-4cfe-8f48-1c60cf11fb0e" providerId="ADAL" clId="{681776A7-A513-4400-AEC5-D0A1E5B6F050}" dt="2019-05-07T06:40:00.167" v="1896" actId="478"/>
          <ac:picMkLst>
            <pc:docMk/>
            <pc:sldMk cId="2561601785" sldId="482"/>
            <ac:picMk id="4" creationId="{EB32FC04-CA1E-414F-8270-D626F765B1A3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42:11.632" v="1910" actId="1076"/>
        <pc:sldMkLst>
          <pc:docMk/>
          <pc:sldMk cId="3656645719" sldId="483"/>
        </pc:sldMkLst>
        <pc:spChg chg="mod">
          <ac:chgData name="Nathalia Demetrio Vasconcelos Moura" userId="79e6b63f-0848-4cfe-8f48-1c60cf11fb0e" providerId="ADAL" clId="{681776A7-A513-4400-AEC5-D0A1E5B6F050}" dt="2019-05-07T06:42:09.716" v="1909" actId="1076"/>
          <ac:spMkLst>
            <pc:docMk/>
            <pc:sldMk cId="3656645719" sldId="483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7T06:41:25.279" v="1905" actId="478"/>
          <ac:picMkLst>
            <pc:docMk/>
            <pc:sldMk cId="3656645719" sldId="483"/>
            <ac:picMk id="2" creationId="{90434C9F-3B26-4516-9AB1-19188CA54030}"/>
          </ac:picMkLst>
        </pc:picChg>
        <pc:picChg chg="add mod">
          <ac:chgData name="Nathalia Demetrio Vasconcelos Moura" userId="79e6b63f-0848-4cfe-8f48-1c60cf11fb0e" providerId="ADAL" clId="{681776A7-A513-4400-AEC5-D0A1E5B6F050}" dt="2019-05-07T06:42:11.632" v="1910" actId="1076"/>
          <ac:picMkLst>
            <pc:docMk/>
            <pc:sldMk cId="3656645719" sldId="483"/>
            <ac:picMk id="3" creationId="{10B0A9E6-CDB2-4DBB-93DF-B539B596C44E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6:53:35.327" v="1941" actId="1076"/>
        <pc:sldMkLst>
          <pc:docMk/>
          <pc:sldMk cId="3598066979" sldId="484"/>
        </pc:sldMkLst>
        <pc:spChg chg="mod">
          <ac:chgData name="Nathalia Demetrio Vasconcelos Moura" userId="79e6b63f-0848-4cfe-8f48-1c60cf11fb0e" providerId="ADAL" clId="{681776A7-A513-4400-AEC5-D0A1E5B6F050}" dt="2019-05-07T06:53:33.006" v="1940" actId="1076"/>
          <ac:spMkLst>
            <pc:docMk/>
            <pc:sldMk cId="3598066979" sldId="48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6:42:34.982" v="1914"/>
          <ac:spMkLst>
            <pc:docMk/>
            <pc:sldMk cId="3598066979" sldId="484"/>
            <ac:spMk id="10" creationId="{18CD3C99-035E-4EB0-AAF2-250035EE741F}"/>
          </ac:spMkLst>
        </pc:spChg>
        <pc:picChg chg="add del mod">
          <ac:chgData name="Nathalia Demetrio Vasconcelos Moura" userId="79e6b63f-0848-4cfe-8f48-1c60cf11fb0e" providerId="ADAL" clId="{681776A7-A513-4400-AEC5-D0A1E5B6F050}" dt="2019-05-07T06:52:07.278" v="1920" actId="478"/>
          <ac:picMkLst>
            <pc:docMk/>
            <pc:sldMk cId="3598066979" sldId="484"/>
            <ac:picMk id="2" creationId="{44CDFF22-B9B7-4264-B9B4-FE95D2B5C052}"/>
          </ac:picMkLst>
        </pc:picChg>
        <pc:picChg chg="del">
          <ac:chgData name="Nathalia Demetrio Vasconcelos Moura" userId="79e6b63f-0848-4cfe-8f48-1c60cf11fb0e" providerId="ADAL" clId="{681776A7-A513-4400-AEC5-D0A1E5B6F050}" dt="2019-05-07T06:44:02.784" v="1915" actId="478"/>
          <ac:picMkLst>
            <pc:docMk/>
            <pc:sldMk cId="3598066979" sldId="484"/>
            <ac:picMk id="3" creationId="{10B0A9E6-CDB2-4DBB-93DF-B539B596C44E}"/>
          </ac:picMkLst>
        </pc:picChg>
        <pc:picChg chg="add del mod">
          <ac:chgData name="Nathalia Demetrio Vasconcelos Moura" userId="79e6b63f-0848-4cfe-8f48-1c60cf11fb0e" providerId="ADAL" clId="{681776A7-A513-4400-AEC5-D0A1E5B6F050}" dt="2019-05-07T06:52:46.433" v="1923" actId="478"/>
          <ac:picMkLst>
            <pc:docMk/>
            <pc:sldMk cId="3598066979" sldId="484"/>
            <ac:picMk id="4" creationId="{2FBD91E5-902B-446A-A846-DF73180FAA23}"/>
          </ac:picMkLst>
        </pc:picChg>
        <pc:picChg chg="add mod">
          <ac:chgData name="Nathalia Demetrio Vasconcelos Moura" userId="79e6b63f-0848-4cfe-8f48-1c60cf11fb0e" providerId="ADAL" clId="{681776A7-A513-4400-AEC5-D0A1E5B6F050}" dt="2019-05-07T06:53:35.327" v="1941" actId="1076"/>
          <ac:picMkLst>
            <pc:docMk/>
            <pc:sldMk cId="3598066979" sldId="484"/>
            <ac:picMk id="5" creationId="{7198E200-4C93-433C-AB12-D3178C84D723}"/>
          </ac:picMkLst>
        </pc:picChg>
      </pc:sldChg>
      <pc:sldChg chg="add">
        <pc:chgData name="Nathalia Demetrio Vasconcelos Moura" userId="79e6b63f-0848-4cfe-8f48-1c60cf11fb0e" providerId="ADAL" clId="{681776A7-A513-4400-AEC5-D0A1E5B6F050}" dt="2019-05-07T06:53:37.791" v="1942"/>
        <pc:sldMkLst>
          <pc:docMk/>
          <pc:sldMk cId="3163354695" sldId="485"/>
        </pc:sldMkLst>
      </pc:sldChg>
      <pc:sldChg chg="addSp delSp modSp add modNotesTx">
        <pc:chgData name="Nathalia Demetrio Vasconcelos Moura" userId="79e6b63f-0848-4cfe-8f48-1c60cf11fb0e" providerId="ADAL" clId="{681776A7-A513-4400-AEC5-D0A1E5B6F050}" dt="2019-05-07T07:38:05.091" v="1991" actId="20577"/>
        <pc:sldMkLst>
          <pc:docMk/>
          <pc:sldMk cId="64590505" sldId="486"/>
        </pc:sldMkLst>
        <pc:spChg chg="add del">
          <ac:chgData name="Nathalia Demetrio Vasconcelos Moura" userId="79e6b63f-0848-4cfe-8f48-1c60cf11fb0e" providerId="ADAL" clId="{681776A7-A513-4400-AEC5-D0A1E5B6F050}" dt="2019-05-07T07:13:40.999" v="1960"/>
          <ac:spMkLst>
            <pc:docMk/>
            <pc:sldMk cId="64590505" sldId="486"/>
            <ac:spMk id="4" creationId="{AC04DF0D-8471-454C-B9E8-65E69AD116B5}"/>
          </ac:spMkLst>
        </pc:spChg>
        <pc:spChg chg="mod">
          <ac:chgData name="Nathalia Demetrio Vasconcelos Moura" userId="79e6b63f-0848-4cfe-8f48-1c60cf11fb0e" providerId="ADAL" clId="{681776A7-A513-4400-AEC5-D0A1E5B6F050}" dt="2019-05-07T07:16:14.499" v="1968" actId="5793"/>
          <ac:spMkLst>
            <pc:docMk/>
            <pc:sldMk cId="64590505" sldId="486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38:05.091" v="1991" actId="20577"/>
          <ac:spMkLst>
            <pc:docMk/>
            <pc:sldMk cId="64590505" sldId="486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7:38:01.176" v="1976" actId="1076"/>
          <ac:picMkLst>
            <pc:docMk/>
            <pc:sldMk cId="64590505" sldId="486"/>
            <ac:picMk id="2" creationId="{B10DF016-24F4-422F-BE72-510B2A858C6B}"/>
          </ac:picMkLst>
        </pc:picChg>
        <pc:picChg chg="del">
          <ac:chgData name="Nathalia Demetrio Vasconcelos Moura" userId="79e6b63f-0848-4cfe-8f48-1c60cf11fb0e" providerId="ADAL" clId="{681776A7-A513-4400-AEC5-D0A1E5B6F050}" dt="2019-05-07T07:13:01.198" v="1946" actId="478"/>
          <ac:picMkLst>
            <pc:docMk/>
            <pc:sldMk cId="64590505" sldId="486"/>
            <ac:picMk id="3" creationId="{A9C70A0F-1877-4220-B341-D37318405CAC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7:38:29.057" v="2010" actId="20577"/>
        <pc:sldMkLst>
          <pc:docMk/>
          <pc:sldMk cId="3444517126" sldId="487"/>
        </pc:sldMkLst>
        <pc:spChg chg="mod">
          <ac:chgData name="Nathalia Demetrio Vasconcelos Moura" userId="79e6b63f-0848-4cfe-8f48-1c60cf11fb0e" providerId="ADAL" clId="{681776A7-A513-4400-AEC5-D0A1E5B6F050}" dt="2019-05-07T07:38:23.212" v="1996" actId="1076"/>
          <ac:spMkLst>
            <pc:docMk/>
            <pc:sldMk cId="3444517126" sldId="487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38:29.057" v="2010" actId="20577"/>
          <ac:spMkLst>
            <pc:docMk/>
            <pc:sldMk cId="3444517126" sldId="487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7:36:51.192" v="1970" actId="478"/>
          <ac:picMkLst>
            <pc:docMk/>
            <pc:sldMk cId="3444517126" sldId="487"/>
            <ac:picMk id="2" creationId="{B10DF016-24F4-422F-BE72-510B2A858C6B}"/>
          </ac:picMkLst>
        </pc:picChg>
        <pc:picChg chg="add del mod">
          <ac:chgData name="Nathalia Demetrio Vasconcelos Moura" userId="79e6b63f-0848-4cfe-8f48-1c60cf11fb0e" providerId="ADAL" clId="{681776A7-A513-4400-AEC5-D0A1E5B6F050}" dt="2019-05-07T07:37:41.392" v="1973" actId="478"/>
          <ac:picMkLst>
            <pc:docMk/>
            <pc:sldMk cId="3444517126" sldId="487"/>
            <ac:picMk id="3" creationId="{44C432F4-D6BC-4BA2-A2C5-ACCC23A5BDD2}"/>
          </ac:picMkLst>
        </pc:picChg>
        <pc:picChg chg="add mod">
          <ac:chgData name="Nathalia Demetrio Vasconcelos Moura" userId="79e6b63f-0848-4cfe-8f48-1c60cf11fb0e" providerId="ADAL" clId="{681776A7-A513-4400-AEC5-D0A1E5B6F050}" dt="2019-05-07T07:37:44.234" v="1975" actId="1076"/>
          <ac:picMkLst>
            <pc:docMk/>
            <pc:sldMk cId="3444517126" sldId="487"/>
            <ac:picMk id="4" creationId="{2BF122E6-5276-40E5-A171-F3C407B8B7D2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7:47:54.236" v="2041" actId="20577"/>
        <pc:sldMkLst>
          <pc:docMk/>
          <pc:sldMk cId="4143335829" sldId="488"/>
        </pc:sldMkLst>
        <pc:spChg chg="mod">
          <ac:chgData name="Nathalia Demetrio Vasconcelos Moura" userId="79e6b63f-0848-4cfe-8f48-1c60cf11fb0e" providerId="ADAL" clId="{681776A7-A513-4400-AEC5-D0A1E5B6F050}" dt="2019-05-07T07:47:54.236" v="2041" actId="20577"/>
          <ac:spMkLst>
            <pc:docMk/>
            <pc:sldMk cId="4143335829" sldId="488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39:21.249" v="2019" actId="20577"/>
          <ac:spMkLst>
            <pc:docMk/>
            <pc:sldMk cId="4143335829" sldId="488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7:46:29.503" v="2031" actId="1076"/>
          <ac:picMkLst>
            <pc:docMk/>
            <pc:sldMk cId="4143335829" sldId="488"/>
            <ac:picMk id="2" creationId="{3B0CFCA1-E477-44B9-A991-BED593B3AD46}"/>
          </ac:picMkLst>
        </pc:picChg>
        <pc:picChg chg="del">
          <ac:chgData name="Nathalia Demetrio Vasconcelos Moura" userId="79e6b63f-0848-4cfe-8f48-1c60cf11fb0e" providerId="ADAL" clId="{681776A7-A513-4400-AEC5-D0A1E5B6F050}" dt="2019-05-07T07:46:15.292" v="2029" actId="478"/>
          <ac:picMkLst>
            <pc:docMk/>
            <pc:sldMk cId="4143335829" sldId="488"/>
            <ac:picMk id="4" creationId="{2BF122E6-5276-40E5-A171-F3C407B8B7D2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7:49:14.937" v="2050" actId="1076"/>
        <pc:sldMkLst>
          <pc:docMk/>
          <pc:sldMk cId="1840063162" sldId="489"/>
        </pc:sldMkLst>
        <pc:spChg chg="mod">
          <ac:chgData name="Nathalia Demetrio Vasconcelos Moura" userId="79e6b63f-0848-4cfe-8f48-1c60cf11fb0e" providerId="ADAL" clId="{681776A7-A513-4400-AEC5-D0A1E5B6F050}" dt="2019-05-07T07:48:13.324" v="2043" actId="1076"/>
          <ac:spMkLst>
            <pc:docMk/>
            <pc:sldMk cId="1840063162" sldId="48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48:50.474" v="2047"/>
          <ac:spMkLst>
            <pc:docMk/>
            <pc:sldMk cId="1840063162" sldId="489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7:48:14.341" v="2044" actId="478"/>
          <ac:picMkLst>
            <pc:docMk/>
            <pc:sldMk cId="1840063162" sldId="489"/>
            <ac:picMk id="2" creationId="{3B0CFCA1-E477-44B9-A991-BED593B3AD46}"/>
          </ac:picMkLst>
        </pc:picChg>
        <pc:picChg chg="add mod">
          <ac:chgData name="Nathalia Demetrio Vasconcelos Moura" userId="79e6b63f-0848-4cfe-8f48-1c60cf11fb0e" providerId="ADAL" clId="{681776A7-A513-4400-AEC5-D0A1E5B6F050}" dt="2019-05-07T07:49:14.937" v="2050" actId="1076"/>
          <ac:picMkLst>
            <pc:docMk/>
            <pc:sldMk cId="1840063162" sldId="489"/>
            <ac:picMk id="3" creationId="{9936C700-F9C7-4E04-94C6-59FDB1B4F677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7:51:31.893" v="2066"/>
        <pc:sldMkLst>
          <pc:docMk/>
          <pc:sldMk cId="3257417065" sldId="490"/>
        </pc:sldMkLst>
        <pc:spChg chg="add del">
          <ac:chgData name="Nathalia Demetrio Vasconcelos Moura" userId="79e6b63f-0848-4cfe-8f48-1c60cf11fb0e" providerId="ADAL" clId="{681776A7-A513-4400-AEC5-D0A1E5B6F050}" dt="2019-05-07T07:51:31.893" v="2066"/>
          <ac:spMkLst>
            <pc:docMk/>
            <pc:sldMk cId="3257417065" sldId="490"/>
            <ac:spMk id="3" creationId="{48745691-7BAA-49F1-AF3B-AC766BF09305}"/>
          </ac:spMkLst>
        </pc:spChg>
        <pc:spChg chg="mod">
          <ac:chgData name="Nathalia Demetrio Vasconcelos Moura" userId="79e6b63f-0848-4cfe-8f48-1c60cf11fb0e" providerId="ADAL" clId="{681776A7-A513-4400-AEC5-D0A1E5B6F050}" dt="2019-05-07T07:51:16.414" v="2064" actId="14100"/>
          <ac:spMkLst>
            <pc:docMk/>
            <pc:sldMk cId="3257417065" sldId="49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48:53.500" v="2048"/>
          <ac:spMkLst>
            <pc:docMk/>
            <pc:sldMk cId="3257417065" sldId="490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7:50:59.020" v="2062" actId="1076"/>
          <ac:picMkLst>
            <pc:docMk/>
            <pc:sldMk cId="3257417065" sldId="490"/>
            <ac:picMk id="2" creationId="{53D52B96-07F6-4FBA-9FD9-4323663590A4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7:55:11.961" v="2092" actId="1076"/>
        <pc:sldMkLst>
          <pc:docMk/>
          <pc:sldMk cId="397746674" sldId="491"/>
        </pc:sldMkLst>
        <pc:spChg chg="mod">
          <ac:chgData name="Nathalia Demetrio Vasconcelos Moura" userId="79e6b63f-0848-4cfe-8f48-1c60cf11fb0e" providerId="ADAL" clId="{681776A7-A513-4400-AEC5-D0A1E5B6F050}" dt="2019-05-07T07:52:28.546" v="2084" actId="14100"/>
          <ac:spMkLst>
            <pc:docMk/>
            <pc:sldMk cId="397746674" sldId="491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53:37.508" v="2088" actId="20577"/>
          <ac:spMkLst>
            <pc:docMk/>
            <pc:sldMk cId="397746674" sldId="491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7:51:40.440" v="2070" actId="478"/>
          <ac:picMkLst>
            <pc:docMk/>
            <pc:sldMk cId="397746674" sldId="491"/>
            <ac:picMk id="2" creationId="{53D52B96-07F6-4FBA-9FD9-4323663590A4}"/>
          </ac:picMkLst>
        </pc:picChg>
        <pc:picChg chg="add mod">
          <ac:chgData name="Nathalia Demetrio Vasconcelos Moura" userId="79e6b63f-0848-4cfe-8f48-1c60cf11fb0e" providerId="ADAL" clId="{681776A7-A513-4400-AEC5-D0A1E5B6F050}" dt="2019-05-07T07:55:11.961" v="2092" actId="1076"/>
          <ac:picMkLst>
            <pc:docMk/>
            <pc:sldMk cId="397746674" sldId="491"/>
            <ac:picMk id="3" creationId="{B06A9880-D241-4B71-928F-612300A42615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00:31.150" v="2134" actId="14100"/>
        <pc:sldMkLst>
          <pc:docMk/>
          <pc:sldMk cId="1112082376" sldId="492"/>
        </pc:sldMkLst>
        <pc:spChg chg="mod">
          <ac:chgData name="Nathalia Demetrio Vasconcelos Moura" userId="79e6b63f-0848-4cfe-8f48-1c60cf11fb0e" providerId="ADAL" clId="{681776A7-A513-4400-AEC5-D0A1E5B6F050}" dt="2019-05-07T08:00:31.150" v="2134" actId="14100"/>
          <ac:spMkLst>
            <pc:docMk/>
            <pc:sldMk cId="1112082376" sldId="492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55:20.018" v="2099" actId="20577"/>
          <ac:spMkLst>
            <pc:docMk/>
            <pc:sldMk cId="1112082376" sldId="492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7:51:42.024" v="2071" actId="478"/>
          <ac:picMkLst>
            <pc:docMk/>
            <pc:sldMk cId="1112082376" sldId="492"/>
            <ac:picMk id="2" creationId="{53D52B96-07F6-4FBA-9FD9-4323663590A4}"/>
          </ac:picMkLst>
        </pc:picChg>
        <pc:picChg chg="add mod">
          <ac:chgData name="Nathalia Demetrio Vasconcelos Moura" userId="79e6b63f-0848-4cfe-8f48-1c60cf11fb0e" providerId="ADAL" clId="{681776A7-A513-4400-AEC5-D0A1E5B6F050}" dt="2019-05-07T08:00:26.205" v="2132" actId="1076"/>
          <ac:picMkLst>
            <pc:docMk/>
            <pc:sldMk cId="1112082376" sldId="492"/>
            <ac:picMk id="3" creationId="{A281A154-8B51-4FBE-A31F-C9DCDE774B06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01:13.543" v="2141" actId="14100"/>
        <pc:sldMkLst>
          <pc:docMk/>
          <pc:sldMk cId="626005418" sldId="493"/>
        </pc:sldMkLst>
        <pc:spChg chg="mod">
          <ac:chgData name="Nathalia Demetrio Vasconcelos Moura" userId="79e6b63f-0848-4cfe-8f48-1c60cf11fb0e" providerId="ADAL" clId="{681776A7-A513-4400-AEC5-D0A1E5B6F050}" dt="2019-05-07T08:01:13.543" v="2141" actId="14100"/>
          <ac:spMkLst>
            <pc:docMk/>
            <pc:sldMk cId="626005418" sldId="493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55:24.134" v="2104" actId="20577"/>
          <ac:spMkLst>
            <pc:docMk/>
            <pc:sldMk cId="626005418" sldId="493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7:51:43.550" v="2072" actId="478"/>
          <ac:picMkLst>
            <pc:docMk/>
            <pc:sldMk cId="626005418" sldId="493"/>
            <ac:picMk id="2" creationId="{53D52B96-07F6-4FBA-9FD9-4323663590A4}"/>
          </ac:picMkLst>
        </pc:picChg>
        <pc:picChg chg="add mod">
          <ac:chgData name="Nathalia Demetrio Vasconcelos Moura" userId="79e6b63f-0848-4cfe-8f48-1c60cf11fb0e" providerId="ADAL" clId="{681776A7-A513-4400-AEC5-D0A1E5B6F050}" dt="2019-05-07T08:00:50.488" v="2136" actId="1076"/>
          <ac:picMkLst>
            <pc:docMk/>
            <pc:sldMk cId="626005418" sldId="493"/>
            <ac:picMk id="3" creationId="{9810EDBD-64EC-4069-AB78-455DC9F94F3A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04:02.634" v="2163" actId="20577"/>
        <pc:sldMkLst>
          <pc:docMk/>
          <pc:sldMk cId="2076104441" sldId="494"/>
        </pc:sldMkLst>
        <pc:spChg chg="add del">
          <ac:chgData name="Nathalia Demetrio Vasconcelos Moura" userId="79e6b63f-0848-4cfe-8f48-1c60cf11fb0e" providerId="ADAL" clId="{681776A7-A513-4400-AEC5-D0A1E5B6F050}" dt="2019-05-07T08:02:16.064" v="2154"/>
          <ac:spMkLst>
            <pc:docMk/>
            <pc:sldMk cId="2076104441" sldId="494"/>
            <ac:spMk id="2" creationId="{9ADE3704-4070-4A88-B561-E7B778758C5C}"/>
          </ac:spMkLst>
        </pc:spChg>
        <pc:spChg chg="mod">
          <ac:chgData name="Nathalia Demetrio Vasconcelos Moura" userId="79e6b63f-0848-4cfe-8f48-1c60cf11fb0e" providerId="ADAL" clId="{681776A7-A513-4400-AEC5-D0A1E5B6F050}" dt="2019-05-07T08:04:02.634" v="2163" actId="20577"/>
          <ac:spMkLst>
            <pc:docMk/>
            <pc:sldMk cId="2076104441" sldId="494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7:59:58.988" v="2130" actId="20577"/>
          <ac:spMkLst>
            <pc:docMk/>
            <pc:sldMk cId="2076104441" sldId="494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8:03:48.540" v="2162" actId="1076"/>
          <ac:picMkLst>
            <pc:docMk/>
            <pc:sldMk cId="2076104441" sldId="494"/>
            <ac:picMk id="3" creationId="{59F95DFB-6F6E-48DE-9F66-EA42EFC3CA45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05:37.192" v="2172"/>
        <pc:sldMkLst>
          <pc:docMk/>
          <pc:sldMk cId="2472753964" sldId="495"/>
        </pc:sldMkLst>
        <pc:spChg chg="mod">
          <ac:chgData name="Nathalia Demetrio Vasconcelos Moura" userId="79e6b63f-0848-4cfe-8f48-1c60cf11fb0e" providerId="ADAL" clId="{681776A7-A513-4400-AEC5-D0A1E5B6F050}" dt="2019-05-07T08:05:08.932" v="2167"/>
          <ac:spMkLst>
            <pc:docMk/>
            <pc:sldMk cId="2472753964" sldId="495"/>
            <ac:spMk id="6" creationId="{A979DE58-4FC2-4B3B-9731-B6CC2F7E06AF}"/>
          </ac:spMkLst>
        </pc:spChg>
        <pc:picChg chg="add mod">
          <ac:chgData name="Nathalia Demetrio Vasconcelos Moura" userId="79e6b63f-0848-4cfe-8f48-1c60cf11fb0e" providerId="ADAL" clId="{681776A7-A513-4400-AEC5-D0A1E5B6F050}" dt="2019-05-07T08:05:24.037" v="2170" actId="1076"/>
          <ac:picMkLst>
            <pc:docMk/>
            <pc:sldMk cId="2472753964" sldId="495"/>
            <ac:picMk id="2" creationId="{A2DF2D42-5DBD-4BE2-9867-18BEF061A5A4}"/>
          </ac:picMkLst>
        </pc:picChg>
        <pc:picChg chg="del">
          <ac:chgData name="Nathalia Demetrio Vasconcelos Moura" userId="79e6b63f-0848-4cfe-8f48-1c60cf11fb0e" providerId="ADAL" clId="{681776A7-A513-4400-AEC5-D0A1E5B6F050}" dt="2019-05-07T08:05:22.100" v="2168" actId="478"/>
          <ac:picMkLst>
            <pc:docMk/>
            <pc:sldMk cId="2472753964" sldId="495"/>
            <ac:picMk id="3" creationId="{59F95DFB-6F6E-48DE-9F66-EA42EFC3CA45}"/>
          </ac:picMkLst>
        </pc:picChg>
        <pc:picChg chg="add del">
          <ac:chgData name="Nathalia Demetrio Vasconcelos Moura" userId="79e6b63f-0848-4cfe-8f48-1c60cf11fb0e" providerId="ADAL" clId="{681776A7-A513-4400-AEC5-D0A1E5B6F050}" dt="2019-05-07T08:05:37.192" v="2172"/>
          <ac:picMkLst>
            <pc:docMk/>
            <pc:sldMk cId="2472753964" sldId="495"/>
            <ac:picMk id="7" creationId="{86B80853-E77B-472F-B1F3-CFD15A6343D9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06:28.215" v="2177"/>
        <pc:sldMkLst>
          <pc:docMk/>
          <pc:sldMk cId="950387703" sldId="496"/>
        </pc:sldMkLst>
        <pc:spChg chg="mod">
          <ac:chgData name="Nathalia Demetrio Vasconcelos Moura" userId="79e6b63f-0848-4cfe-8f48-1c60cf11fb0e" providerId="ADAL" clId="{681776A7-A513-4400-AEC5-D0A1E5B6F050}" dt="2019-05-07T08:06:28.215" v="2177"/>
          <ac:spMkLst>
            <pc:docMk/>
            <pc:sldMk cId="950387703" sldId="496"/>
            <ac:spMk id="6" creationId="{A979DE58-4FC2-4B3B-9731-B6CC2F7E06AF}"/>
          </ac:spMkLst>
        </pc:spChg>
        <pc:picChg chg="del">
          <ac:chgData name="Nathalia Demetrio Vasconcelos Moura" userId="79e6b63f-0848-4cfe-8f48-1c60cf11fb0e" providerId="ADAL" clId="{681776A7-A513-4400-AEC5-D0A1E5B6F050}" dt="2019-05-07T08:06:07.920" v="2174" actId="478"/>
          <ac:picMkLst>
            <pc:docMk/>
            <pc:sldMk cId="950387703" sldId="496"/>
            <ac:picMk id="2" creationId="{A2DF2D42-5DBD-4BE2-9867-18BEF061A5A4}"/>
          </ac:picMkLst>
        </pc:picChg>
        <pc:picChg chg="add mod">
          <ac:chgData name="Nathalia Demetrio Vasconcelos Moura" userId="79e6b63f-0848-4cfe-8f48-1c60cf11fb0e" providerId="ADAL" clId="{681776A7-A513-4400-AEC5-D0A1E5B6F050}" dt="2019-05-07T08:06:21.814" v="2176" actId="1076"/>
          <ac:picMkLst>
            <pc:docMk/>
            <pc:sldMk cId="950387703" sldId="496"/>
            <ac:picMk id="3" creationId="{0B191EDD-4628-436E-BB45-15DFDBE05F22}"/>
          </ac:picMkLst>
        </pc:picChg>
      </pc:sldChg>
      <pc:sldChg chg="addSp delSp modSp add modNotesTx">
        <pc:chgData name="Nathalia Demetrio Vasconcelos Moura" userId="79e6b63f-0848-4cfe-8f48-1c60cf11fb0e" providerId="ADAL" clId="{681776A7-A513-4400-AEC5-D0A1E5B6F050}" dt="2019-05-07T08:11:01.656" v="2305" actId="1076"/>
        <pc:sldMkLst>
          <pc:docMk/>
          <pc:sldMk cId="463438187" sldId="497"/>
        </pc:sldMkLst>
        <pc:spChg chg="mod">
          <ac:chgData name="Nathalia Demetrio Vasconcelos Moura" userId="79e6b63f-0848-4cfe-8f48-1c60cf11fb0e" providerId="ADAL" clId="{681776A7-A513-4400-AEC5-D0A1E5B6F050}" dt="2019-05-07T08:10:42.321" v="2303" actId="20577"/>
          <ac:spMkLst>
            <pc:docMk/>
            <pc:sldMk cId="463438187" sldId="497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08:19.030" v="2219" actId="1076"/>
          <ac:spMkLst>
            <pc:docMk/>
            <pc:sldMk cId="463438187" sldId="497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8:11:01.656" v="2305" actId="1076"/>
          <ac:picMkLst>
            <pc:docMk/>
            <pc:sldMk cId="463438187" sldId="497"/>
            <ac:picMk id="2" creationId="{56A9D8EA-6215-4ACA-A809-17ADB7C2F053}"/>
          </ac:picMkLst>
        </pc:picChg>
        <pc:picChg chg="del">
          <ac:chgData name="Nathalia Demetrio Vasconcelos Moura" userId="79e6b63f-0848-4cfe-8f48-1c60cf11fb0e" providerId="ADAL" clId="{681776A7-A513-4400-AEC5-D0A1E5B6F050}" dt="2019-05-07T08:07:08.047" v="2180" actId="478"/>
          <ac:picMkLst>
            <pc:docMk/>
            <pc:sldMk cId="463438187" sldId="497"/>
            <ac:picMk id="3" creationId="{A9C70A0F-1877-4220-B341-D37318405CAC}"/>
          </ac:picMkLst>
        </pc:picChg>
      </pc:sldChg>
      <pc:sldChg chg="addSp delSp modSp add">
        <pc:chgData name="Nathalia Demetrio Vasconcelos Moura" userId="79e6b63f-0848-4cfe-8f48-1c60cf11fb0e" providerId="ADAL" clId="{681776A7-A513-4400-AEC5-D0A1E5B6F050}" dt="2019-05-07T08:20:32.958" v="2445" actId="14100"/>
        <pc:sldMkLst>
          <pc:docMk/>
          <pc:sldMk cId="1399681848" sldId="498"/>
        </pc:sldMkLst>
        <pc:spChg chg="mod">
          <ac:chgData name="Nathalia Demetrio Vasconcelos Moura" userId="79e6b63f-0848-4cfe-8f48-1c60cf11fb0e" providerId="ADAL" clId="{681776A7-A513-4400-AEC5-D0A1E5B6F050}" dt="2019-05-07T08:20:32.958" v="2445" actId="14100"/>
          <ac:spMkLst>
            <pc:docMk/>
            <pc:sldMk cId="1399681848" sldId="498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11:15.952" v="2307"/>
          <ac:spMkLst>
            <pc:docMk/>
            <pc:sldMk cId="1399681848" sldId="498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8:11:17.360" v="2308" actId="478"/>
          <ac:picMkLst>
            <pc:docMk/>
            <pc:sldMk cId="1399681848" sldId="498"/>
            <ac:picMk id="2" creationId="{56A9D8EA-6215-4ACA-A809-17ADB7C2F053}"/>
          </ac:picMkLst>
        </pc:picChg>
        <pc:picChg chg="add mod">
          <ac:chgData name="Nathalia Demetrio Vasconcelos Moura" userId="79e6b63f-0848-4cfe-8f48-1c60cf11fb0e" providerId="ADAL" clId="{681776A7-A513-4400-AEC5-D0A1E5B6F050}" dt="2019-05-07T08:20:29.880" v="2444" actId="1076"/>
          <ac:picMkLst>
            <pc:docMk/>
            <pc:sldMk cId="1399681848" sldId="498"/>
            <ac:picMk id="3" creationId="{B2BDB2A2-E211-44A3-9DC8-4865C00C7371}"/>
          </ac:picMkLst>
        </pc:picChg>
      </pc:sldChg>
      <pc:sldChg chg="addSp modSp add">
        <pc:chgData name="Nathalia Demetrio Vasconcelos Moura" userId="79e6b63f-0848-4cfe-8f48-1c60cf11fb0e" providerId="ADAL" clId="{681776A7-A513-4400-AEC5-D0A1E5B6F050}" dt="2019-05-07T08:19:56.057" v="2439" actId="20577"/>
        <pc:sldMkLst>
          <pc:docMk/>
          <pc:sldMk cId="883703805" sldId="499"/>
        </pc:sldMkLst>
        <pc:spChg chg="mod">
          <ac:chgData name="Nathalia Demetrio Vasconcelos Moura" userId="79e6b63f-0848-4cfe-8f48-1c60cf11fb0e" providerId="ADAL" clId="{681776A7-A513-4400-AEC5-D0A1E5B6F050}" dt="2019-05-07T08:19:56.057" v="2439" actId="20577"/>
          <ac:spMkLst>
            <pc:docMk/>
            <pc:sldMk cId="883703805" sldId="499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11:33.186" v="2311"/>
          <ac:spMkLst>
            <pc:docMk/>
            <pc:sldMk cId="883703805" sldId="499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8:19:43.384" v="2438" actId="1076"/>
          <ac:picMkLst>
            <pc:docMk/>
            <pc:sldMk cId="883703805" sldId="499"/>
            <ac:picMk id="4" creationId="{B8172662-D850-44B1-8576-FE7A69CE228A}"/>
          </ac:picMkLst>
        </pc:picChg>
      </pc:sldChg>
      <pc:sldChg chg="delSp modSp add">
        <pc:chgData name="Nathalia Demetrio Vasconcelos Moura" userId="79e6b63f-0848-4cfe-8f48-1c60cf11fb0e" providerId="ADAL" clId="{681776A7-A513-4400-AEC5-D0A1E5B6F050}" dt="2019-05-07T08:17:38.623" v="2411" actId="20577"/>
        <pc:sldMkLst>
          <pc:docMk/>
          <pc:sldMk cId="2445739075" sldId="500"/>
        </pc:sldMkLst>
        <pc:spChg chg="mod">
          <ac:chgData name="Nathalia Demetrio Vasconcelos Moura" userId="79e6b63f-0848-4cfe-8f48-1c60cf11fb0e" providerId="ADAL" clId="{681776A7-A513-4400-AEC5-D0A1E5B6F050}" dt="2019-05-07T08:17:38.623" v="2411" actId="20577"/>
          <ac:spMkLst>
            <pc:docMk/>
            <pc:sldMk cId="2445739075" sldId="500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11:55.723" v="2314"/>
          <ac:spMkLst>
            <pc:docMk/>
            <pc:sldMk cId="2445739075" sldId="500"/>
            <ac:spMk id="10" creationId="{18CD3C99-035E-4EB0-AAF2-250035EE741F}"/>
          </ac:spMkLst>
        </pc:spChg>
        <pc:picChg chg="del">
          <ac:chgData name="Nathalia Demetrio Vasconcelos Moura" userId="79e6b63f-0848-4cfe-8f48-1c60cf11fb0e" providerId="ADAL" clId="{681776A7-A513-4400-AEC5-D0A1E5B6F050}" dt="2019-05-07T08:12:04.195" v="2315" actId="478"/>
          <ac:picMkLst>
            <pc:docMk/>
            <pc:sldMk cId="2445739075" sldId="500"/>
            <ac:picMk id="4" creationId="{B8172662-D850-44B1-8576-FE7A69CE228A}"/>
          </ac:picMkLst>
        </pc:picChg>
      </pc:sldChg>
      <pc:sldChg chg="modSp add modNotesTx">
        <pc:chgData name="Nathalia Demetrio Vasconcelos Moura" userId="79e6b63f-0848-4cfe-8f48-1c60cf11fb0e" providerId="ADAL" clId="{681776A7-A513-4400-AEC5-D0A1E5B6F050}" dt="2019-05-07T08:13:07.094" v="2332" actId="20577"/>
        <pc:sldMkLst>
          <pc:docMk/>
          <pc:sldMk cId="1641758641" sldId="501"/>
        </pc:sldMkLst>
        <pc:spChg chg="mod">
          <ac:chgData name="Nathalia Demetrio Vasconcelos Moura" userId="79e6b63f-0848-4cfe-8f48-1c60cf11fb0e" providerId="ADAL" clId="{681776A7-A513-4400-AEC5-D0A1E5B6F050}" dt="2019-05-07T08:13:00.787" v="2329" actId="6549"/>
          <ac:spMkLst>
            <pc:docMk/>
            <pc:sldMk cId="1641758641" sldId="501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12:20.866" v="2318"/>
          <ac:spMkLst>
            <pc:docMk/>
            <pc:sldMk cId="1641758641" sldId="501"/>
            <ac:spMk id="10" creationId="{18CD3C99-035E-4EB0-AAF2-250035EE741F}"/>
          </ac:spMkLst>
        </pc:spChg>
      </pc:sldChg>
      <pc:sldChg chg="modSp add">
        <pc:chgData name="Nathalia Demetrio Vasconcelos Moura" userId="79e6b63f-0848-4cfe-8f48-1c60cf11fb0e" providerId="ADAL" clId="{681776A7-A513-4400-AEC5-D0A1E5B6F050}" dt="2019-05-07T08:18:57.917" v="2435" actId="6549"/>
        <pc:sldMkLst>
          <pc:docMk/>
          <pc:sldMk cId="2453610575" sldId="502"/>
        </pc:sldMkLst>
        <pc:spChg chg="mod">
          <ac:chgData name="Nathalia Demetrio Vasconcelos Moura" userId="79e6b63f-0848-4cfe-8f48-1c60cf11fb0e" providerId="ADAL" clId="{681776A7-A513-4400-AEC5-D0A1E5B6F050}" dt="2019-05-07T08:18:57.917" v="2435" actId="6549"/>
          <ac:spMkLst>
            <pc:docMk/>
            <pc:sldMk cId="2453610575" sldId="502"/>
            <ac:spMk id="6" creationId="{A979DE58-4FC2-4B3B-9731-B6CC2F7E06AF}"/>
          </ac:spMkLst>
        </pc:spChg>
      </pc:sldChg>
      <pc:sldChg chg="addSp delSp modSp add">
        <pc:chgData name="Nathalia Demetrio Vasconcelos Moura" userId="79e6b63f-0848-4cfe-8f48-1c60cf11fb0e" providerId="ADAL" clId="{681776A7-A513-4400-AEC5-D0A1E5B6F050}" dt="2019-05-07T08:22:44.192" v="2463" actId="1076"/>
        <pc:sldMkLst>
          <pc:docMk/>
          <pc:sldMk cId="3892536524" sldId="503"/>
        </pc:sldMkLst>
        <pc:spChg chg="mod">
          <ac:chgData name="Nathalia Demetrio Vasconcelos Moura" userId="79e6b63f-0848-4cfe-8f48-1c60cf11fb0e" providerId="ADAL" clId="{681776A7-A513-4400-AEC5-D0A1E5B6F050}" dt="2019-05-07T08:22:40.891" v="2462" actId="14100"/>
          <ac:spMkLst>
            <pc:docMk/>
            <pc:sldMk cId="3892536524" sldId="503"/>
            <ac:spMk id="6" creationId="{A979DE58-4FC2-4B3B-9731-B6CC2F7E06AF}"/>
          </ac:spMkLst>
        </pc:spChg>
        <pc:spChg chg="mod">
          <ac:chgData name="Nathalia Demetrio Vasconcelos Moura" userId="79e6b63f-0848-4cfe-8f48-1c60cf11fb0e" providerId="ADAL" clId="{681776A7-A513-4400-AEC5-D0A1E5B6F050}" dt="2019-05-07T08:21:46.123" v="2452" actId="6549"/>
          <ac:spMkLst>
            <pc:docMk/>
            <pc:sldMk cId="3892536524" sldId="503"/>
            <ac:spMk id="10" creationId="{18CD3C99-035E-4EB0-AAF2-250035EE741F}"/>
          </ac:spMkLst>
        </pc:spChg>
        <pc:picChg chg="add mod">
          <ac:chgData name="Nathalia Demetrio Vasconcelos Moura" userId="79e6b63f-0848-4cfe-8f48-1c60cf11fb0e" providerId="ADAL" clId="{681776A7-A513-4400-AEC5-D0A1E5B6F050}" dt="2019-05-07T08:22:44.192" v="2463" actId="1076"/>
          <ac:picMkLst>
            <pc:docMk/>
            <pc:sldMk cId="3892536524" sldId="503"/>
            <ac:picMk id="2" creationId="{7132FAB0-82BD-4C5A-8EC5-2922175354A9}"/>
          </ac:picMkLst>
        </pc:picChg>
        <pc:picChg chg="del mod">
          <ac:chgData name="Nathalia Demetrio Vasconcelos Moura" userId="79e6b63f-0848-4cfe-8f48-1c60cf11fb0e" providerId="ADAL" clId="{681776A7-A513-4400-AEC5-D0A1E5B6F050}" dt="2019-05-07T08:22:22.294" v="2459" actId="478"/>
          <ac:picMkLst>
            <pc:docMk/>
            <pc:sldMk cId="3892536524" sldId="503"/>
            <ac:picMk id="3" creationId="{B2BDB2A2-E211-44A3-9DC8-4865C00C7371}"/>
          </ac:picMkLst>
        </pc:picChg>
      </pc:sldChg>
      <pc:sldMasterChg chg="delSldLayout">
        <pc:chgData name="Nathalia Demetrio Vasconcelos Moura" userId="79e6b63f-0848-4cfe-8f48-1c60cf11fb0e" providerId="ADAL" clId="{681776A7-A513-4400-AEC5-D0A1E5B6F050}" dt="2019-05-06T16:05:55.202" v="544" actId="2696"/>
        <pc:sldMasterMkLst>
          <pc:docMk/>
          <pc:sldMasterMk cId="0" sldId="2147483659"/>
        </pc:sldMasterMkLst>
        <pc:sldLayoutChg chg="del">
          <pc:chgData name="Nathalia Demetrio Vasconcelos Moura" userId="79e6b63f-0848-4cfe-8f48-1c60cf11fb0e" providerId="ADAL" clId="{681776A7-A513-4400-AEC5-D0A1E5B6F050}" dt="2019-05-06T16:05:55.202" v="544" actId="2696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Nathalia Demetrio Vasconcelos Moura" userId="79e6b63f-0848-4cfe-8f48-1c60cf11fb0e" providerId="ADAL" clId="{681776A7-A513-4400-AEC5-D0A1E5B6F050}" dt="2019-05-06T16:02:41.950" v="386" actId="2696"/>
          <pc:sldLayoutMkLst>
            <pc:docMk/>
            <pc:sldMasterMk cId="0" sldId="2147483659"/>
            <pc:sldLayoutMk cId="0" sldId="2147483657"/>
          </pc:sldLayoutMkLst>
        </pc:sldLayoutChg>
      </pc:sldMasterChg>
    </pc:docChg>
  </pc:docChgLst>
  <pc:docChgLst>
    <pc:chgData name="NATHALIA DEMETRIO VASCONCELOS MOURA" userId="79e6b63f-0848-4cfe-8f48-1c60cf11fb0e" providerId="ADAL" clId="{B3D90491-EA6E-4048-B4AC-BA8808B46487}"/>
    <pc:docChg chg="undo custSel addSld delSld modSld">
      <pc:chgData name="NATHALIA DEMETRIO VASCONCELOS MOURA" userId="79e6b63f-0848-4cfe-8f48-1c60cf11fb0e" providerId="ADAL" clId="{B3D90491-EA6E-4048-B4AC-BA8808B46487}" dt="2019-05-02T01:42:30.510" v="1624"/>
      <pc:docMkLst>
        <pc:docMk/>
      </pc:docMkLst>
      <pc:sldChg chg="modSp">
        <pc:chgData name="NATHALIA DEMETRIO VASCONCELOS MOURA" userId="79e6b63f-0848-4cfe-8f48-1c60cf11fb0e" providerId="ADAL" clId="{B3D90491-EA6E-4048-B4AC-BA8808B46487}" dt="2019-05-02T00:57:03.494" v="0" actId="20577"/>
        <pc:sldMkLst>
          <pc:docMk/>
          <pc:sldMk cId="0" sldId="256"/>
        </pc:sldMkLst>
        <pc:spChg chg="mod">
          <ac:chgData name="NATHALIA DEMETRIO VASCONCELOS MOURA" userId="79e6b63f-0848-4cfe-8f48-1c60cf11fb0e" providerId="ADAL" clId="{B3D90491-EA6E-4048-B4AC-BA8808B46487}" dt="2019-05-02T00:57:03.494" v="0" actId="20577"/>
          <ac:spMkLst>
            <pc:docMk/>
            <pc:sldMk cId="0" sldId="256"/>
            <ac:spMk id="54" creationId="{00000000-0000-0000-0000-000000000000}"/>
          </ac:spMkLst>
        </pc:spChg>
      </pc:sldChg>
      <pc:sldChg chg="addSp delSp modSp modNotesTx">
        <pc:chgData name="NATHALIA DEMETRIO VASCONCELOS MOURA" userId="79e6b63f-0848-4cfe-8f48-1c60cf11fb0e" providerId="ADAL" clId="{B3D90491-EA6E-4048-B4AC-BA8808B46487}" dt="2019-05-02T01:40:02.921" v="1476" actId="20577"/>
        <pc:sldMkLst>
          <pc:docMk/>
          <pc:sldMk cId="0" sldId="269"/>
        </pc:sldMkLst>
        <pc:spChg chg="mod">
          <ac:chgData name="NATHALIA DEMETRIO VASCONCELOS MOURA" userId="79e6b63f-0848-4cfe-8f48-1c60cf11fb0e" providerId="ADAL" clId="{B3D90491-EA6E-4048-B4AC-BA8808B46487}" dt="2019-05-02T01:39:56.456" v="1473" actId="20577"/>
          <ac:spMkLst>
            <pc:docMk/>
            <pc:sldMk cId="0" sldId="269"/>
            <ac:spMk id="133" creationId="{00000000-0000-0000-0000-000000000000}"/>
          </ac:spMkLst>
        </pc:spChg>
        <pc:spChg chg="mod">
          <ac:chgData name="NATHALIA DEMETRIO VASCONCELOS MOURA" userId="79e6b63f-0848-4cfe-8f48-1c60cf11fb0e" providerId="ADAL" clId="{B3D90491-EA6E-4048-B4AC-BA8808B46487}" dt="2019-05-02T01:39:32.823" v="1451" actId="20577"/>
          <ac:spMkLst>
            <pc:docMk/>
            <pc:sldMk cId="0" sldId="269"/>
            <ac:spMk id="134" creationId="{00000000-0000-0000-0000-000000000000}"/>
          </ac:spMkLst>
        </pc:spChg>
        <pc:picChg chg="add mod">
          <ac:chgData name="NATHALIA DEMETRIO VASCONCELOS MOURA" userId="79e6b63f-0848-4cfe-8f48-1c60cf11fb0e" providerId="ADAL" clId="{B3D90491-EA6E-4048-B4AC-BA8808B46487}" dt="2019-05-02T01:39:36.279" v="1452" actId="1076"/>
          <ac:picMkLst>
            <pc:docMk/>
            <pc:sldMk cId="0" sldId="269"/>
            <ac:picMk id="3" creationId="{B7585909-4766-485F-874B-4CC2D10FFA4D}"/>
          </ac:picMkLst>
        </pc:picChg>
        <pc:picChg chg="del">
          <ac:chgData name="NATHALIA DEMETRIO VASCONCELOS MOURA" userId="79e6b63f-0848-4cfe-8f48-1c60cf11fb0e" providerId="ADAL" clId="{B3D90491-EA6E-4048-B4AC-BA8808B46487}" dt="2019-05-02T01:37:23.415" v="1362" actId="478"/>
          <ac:picMkLst>
            <pc:docMk/>
            <pc:sldMk cId="0" sldId="269"/>
            <ac:picMk id="135" creationId="{00000000-0000-0000-0000-000000000000}"/>
          </ac:picMkLst>
        </pc:picChg>
      </pc:sldChg>
      <pc:sldChg chg="delSp modSp add">
        <pc:chgData name="NATHALIA DEMETRIO VASCONCELOS MOURA" userId="79e6b63f-0848-4cfe-8f48-1c60cf11fb0e" providerId="ADAL" clId="{B3D90491-EA6E-4048-B4AC-BA8808B46487}" dt="2019-05-02T01:41:29.704" v="1607" actId="20577"/>
        <pc:sldMkLst>
          <pc:docMk/>
          <pc:sldMk cId="1675114686" sldId="395"/>
        </pc:sldMkLst>
        <pc:spChg chg="mod">
          <ac:chgData name="NATHALIA DEMETRIO VASCONCELOS MOURA" userId="79e6b63f-0848-4cfe-8f48-1c60cf11fb0e" providerId="ADAL" clId="{B3D90491-EA6E-4048-B4AC-BA8808B46487}" dt="2019-05-02T01:40:09.284" v="1480" actId="20577"/>
          <ac:spMkLst>
            <pc:docMk/>
            <pc:sldMk cId="1675114686" sldId="395"/>
            <ac:spMk id="133" creationId="{00000000-0000-0000-0000-000000000000}"/>
          </ac:spMkLst>
        </pc:spChg>
        <pc:spChg chg="mod">
          <ac:chgData name="NATHALIA DEMETRIO VASCONCELOS MOURA" userId="79e6b63f-0848-4cfe-8f48-1c60cf11fb0e" providerId="ADAL" clId="{B3D90491-EA6E-4048-B4AC-BA8808B46487}" dt="2019-05-02T01:41:29.704" v="1607" actId="20577"/>
          <ac:spMkLst>
            <pc:docMk/>
            <pc:sldMk cId="1675114686" sldId="395"/>
            <ac:spMk id="134" creationId="{00000000-0000-0000-0000-000000000000}"/>
          </ac:spMkLst>
        </pc:spChg>
        <pc:picChg chg="del">
          <ac:chgData name="NATHALIA DEMETRIO VASCONCELOS MOURA" userId="79e6b63f-0848-4cfe-8f48-1c60cf11fb0e" providerId="ADAL" clId="{B3D90491-EA6E-4048-B4AC-BA8808B46487}" dt="2019-05-02T01:41:27.319" v="1603" actId="478"/>
          <ac:picMkLst>
            <pc:docMk/>
            <pc:sldMk cId="1675114686" sldId="395"/>
            <ac:picMk id="3" creationId="{B7585909-4766-485F-874B-4CC2D10FFA4D}"/>
          </ac:picMkLst>
        </pc:picChg>
      </pc:sldChg>
      <pc:sldChg chg="modSp add">
        <pc:chgData name="NATHALIA DEMETRIO VASCONCELOS MOURA" userId="79e6b63f-0848-4cfe-8f48-1c60cf11fb0e" providerId="ADAL" clId="{B3D90491-EA6E-4048-B4AC-BA8808B46487}" dt="2019-05-02T01:42:30.510" v="1624"/>
        <pc:sldMkLst>
          <pc:docMk/>
          <pc:sldMk cId="1256930162" sldId="396"/>
        </pc:sldMkLst>
        <pc:spChg chg="mod">
          <ac:chgData name="NATHALIA DEMETRIO VASCONCELOS MOURA" userId="79e6b63f-0848-4cfe-8f48-1c60cf11fb0e" providerId="ADAL" clId="{B3D90491-EA6E-4048-B4AC-BA8808B46487}" dt="2019-05-02T01:42:30.510" v="1624"/>
          <ac:spMkLst>
            <pc:docMk/>
            <pc:sldMk cId="1256930162" sldId="396"/>
            <ac:spMk id="128" creationId="{00000000-0000-0000-0000-000000000000}"/>
          </ac:spMkLst>
        </pc:spChg>
      </pc:sldChg>
    </pc:docChg>
  </pc:docChgLst>
  <pc:docChgLst>
    <pc:chgData name="NATHALIA DEMETRIO VASCONCELOS MOURA" userId="79e6b63f-0848-4cfe-8f48-1c60cf11fb0e" providerId="ADAL" clId="{31A2D73F-4AA3-4C12-B458-56142C811B80}"/>
    <pc:docChg chg="undo redo custSel addSld delSld modSld sldOrd">
      <pc:chgData name="NATHALIA DEMETRIO VASCONCELOS MOURA" userId="79e6b63f-0848-4cfe-8f48-1c60cf11fb0e" providerId="ADAL" clId="{31A2D73F-4AA3-4C12-B458-56142C811B80}" dt="2019-05-04T19:51:04.238" v="2298" actId="6549"/>
      <pc:docMkLst>
        <pc:docMk/>
      </pc:docMkLst>
      <pc:sldChg chg="modSp">
        <pc:chgData name="NATHALIA DEMETRIO VASCONCELOS MOURA" userId="79e6b63f-0848-4cfe-8f48-1c60cf11fb0e" providerId="ADAL" clId="{31A2D73F-4AA3-4C12-B458-56142C811B80}" dt="2019-05-04T18:52:22.964" v="1832" actId="20577"/>
        <pc:sldMkLst>
          <pc:docMk/>
          <pc:sldMk cId="0" sldId="257"/>
        </pc:sldMkLst>
        <pc:spChg chg="mod">
          <ac:chgData name="NATHALIA DEMETRIO VASCONCELOS MOURA" userId="79e6b63f-0848-4cfe-8f48-1c60cf11fb0e" providerId="ADAL" clId="{31A2D73F-4AA3-4C12-B458-56142C811B80}" dt="2019-05-04T18:52:22.964" v="1832" actId="20577"/>
          <ac:spMkLst>
            <pc:docMk/>
            <pc:sldMk cId="0" sldId="257"/>
            <ac:spMk id="60" creationId="{00000000-0000-0000-0000-000000000000}"/>
          </ac:spMkLst>
        </pc:spChg>
      </pc:sldChg>
      <pc:sldChg chg="modSp">
        <pc:chgData name="NATHALIA DEMETRIO VASCONCELOS MOURA" userId="79e6b63f-0848-4cfe-8f48-1c60cf11fb0e" providerId="ADAL" clId="{31A2D73F-4AA3-4C12-B458-56142C811B80}" dt="2019-05-04T17:12:12.092" v="1138" actId="20577"/>
        <pc:sldMkLst>
          <pc:docMk/>
          <pc:sldMk cId="0" sldId="269"/>
        </pc:sldMkLst>
        <pc:spChg chg="mod">
          <ac:chgData name="NATHALIA DEMETRIO VASCONCELOS MOURA" userId="79e6b63f-0848-4cfe-8f48-1c60cf11fb0e" providerId="ADAL" clId="{31A2D73F-4AA3-4C12-B458-56142C811B80}" dt="2019-05-04T17:12:12.092" v="1138" actId="20577"/>
          <ac:spMkLst>
            <pc:docMk/>
            <pc:sldMk cId="0" sldId="269"/>
            <ac:spMk id="134" creationId="{00000000-0000-0000-0000-000000000000}"/>
          </ac:spMkLst>
        </pc:spChg>
      </pc:sldChg>
      <pc:sldChg chg="addSp modSp">
        <pc:chgData name="NATHALIA DEMETRIO VASCONCELOS MOURA" userId="79e6b63f-0848-4cfe-8f48-1c60cf11fb0e" providerId="ADAL" clId="{31A2D73F-4AA3-4C12-B458-56142C811B80}" dt="2019-05-04T17:13:24.283" v="1156" actId="1076"/>
        <pc:sldMkLst>
          <pc:docMk/>
          <pc:sldMk cId="1675114686" sldId="395"/>
        </pc:sldMkLst>
        <pc:spChg chg="mod">
          <ac:chgData name="NATHALIA DEMETRIO VASCONCELOS MOURA" userId="79e6b63f-0848-4cfe-8f48-1c60cf11fb0e" providerId="ADAL" clId="{31A2D73F-4AA3-4C12-B458-56142C811B80}" dt="2019-05-04T17:13:17.782" v="1155" actId="20577"/>
          <ac:spMkLst>
            <pc:docMk/>
            <pc:sldMk cId="1675114686" sldId="395"/>
            <ac:spMk id="134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4T17:13:24.283" v="1156" actId="1076"/>
          <ac:picMkLst>
            <pc:docMk/>
            <pc:sldMk cId="1675114686" sldId="395"/>
            <ac:picMk id="3" creationId="{E7BF292A-B651-4C41-96AB-93AD8149B8DF}"/>
          </ac:picMkLst>
        </pc:picChg>
      </pc:sldChg>
      <pc:sldChg chg="modSp add del ord">
        <pc:chgData name="NATHALIA DEMETRIO VASCONCELOS MOURA" userId="79e6b63f-0848-4cfe-8f48-1c60cf11fb0e" providerId="ADAL" clId="{31A2D73F-4AA3-4C12-B458-56142C811B80}" dt="2019-05-04T18:51:34.087" v="1820"/>
        <pc:sldMkLst>
          <pc:docMk/>
          <pc:sldMk cId="1256930162" sldId="396"/>
        </pc:sldMkLst>
        <pc:spChg chg="mod">
          <ac:chgData name="NATHALIA DEMETRIO VASCONCELOS MOURA" userId="79e6b63f-0848-4cfe-8f48-1c60cf11fb0e" providerId="ADAL" clId="{31A2D73F-4AA3-4C12-B458-56142C811B80}" dt="2019-05-04T18:48:45.062" v="1818" actId="20577"/>
          <ac:spMkLst>
            <pc:docMk/>
            <pc:sldMk cId="1256930162" sldId="396"/>
            <ac:spMk id="128" creationId="{00000000-0000-0000-0000-000000000000}"/>
          </ac:spMkLst>
        </pc:spChg>
      </pc:sldChg>
      <pc:sldChg chg="modSp add">
        <pc:chgData name="NATHALIA DEMETRIO VASCONCELOS MOURA" userId="79e6b63f-0848-4cfe-8f48-1c60cf11fb0e" providerId="ADAL" clId="{31A2D73F-4AA3-4C12-B458-56142C811B80}" dt="2019-05-04T16:42:05.848" v="1084" actId="20577"/>
        <pc:sldMkLst>
          <pc:docMk/>
          <pc:sldMk cId="3764402186" sldId="397"/>
        </pc:sldMkLst>
        <pc:spChg chg="mod">
          <ac:chgData name="NATHALIA DEMETRIO VASCONCELOS MOURA" userId="79e6b63f-0848-4cfe-8f48-1c60cf11fb0e" providerId="ADAL" clId="{31A2D73F-4AA3-4C12-B458-56142C811B80}" dt="2019-05-04T15:52:27.911" v="48" actId="20577"/>
          <ac:spMkLst>
            <pc:docMk/>
            <pc:sldMk cId="3764402186" sldId="397"/>
            <ac:spMk id="65" creationId="{00000000-0000-0000-0000-000000000000}"/>
          </ac:spMkLst>
        </pc:spChg>
        <pc:spChg chg="mod">
          <ac:chgData name="NATHALIA DEMETRIO VASCONCELOS MOURA" userId="79e6b63f-0848-4cfe-8f48-1c60cf11fb0e" providerId="ADAL" clId="{31A2D73F-4AA3-4C12-B458-56142C811B80}" dt="2019-05-04T16:42:05.848" v="1084" actId="20577"/>
          <ac:spMkLst>
            <pc:docMk/>
            <pc:sldMk cId="3764402186" sldId="397"/>
            <ac:spMk id="66" creationId="{00000000-0000-0000-0000-000000000000}"/>
          </ac:spMkLst>
        </pc:spChg>
      </pc:sldChg>
      <pc:sldChg chg="addSp delSp modSp add ord">
        <pc:chgData name="NATHALIA DEMETRIO VASCONCELOS MOURA" userId="79e6b63f-0848-4cfe-8f48-1c60cf11fb0e" providerId="ADAL" clId="{31A2D73F-4AA3-4C12-B458-56142C811B80}" dt="2019-05-04T16:07:26.424" v="492"/>
        <pc:sldMkLst>
          <pc:docMk/>
          <pc:sldMk cId="2564157932" sldId="398"/>
        </pc:sldMkLst>
        <pc:spChg chg="mod">
          <ac:chgData name="NATHALIA DEMETRIO VASCONCELOS MOURA" userId="79e6b63f-0848-4cfe-8f48-1c60cf11fb0e" providerId="ADAL" clId="{31A2D73F-4AA3-4C12-B458-56142C811B80}" dt="2019-05-04T16:05:18.019" v="422" actId="20577"/>
          <ac:spMkLst>
            <pc:docMk/>
            <pc:sldMk cId="2564157932" sldId="398"/>
            <ac:spMk id="65" creationId="{00000000-0000-0000-0000-000000000000}"/>
          </ac:spMkLst>
        </pc:spChg>
        <pc:spChg chg="mod">
          <ac:chgData name="NATHALIA DEMETRIO VASCONCELOS MOURA" userId="79e6b63f-0848-4cfe-8f48-1c60cf11fb0e" providerId="ADAL" clId="{31A2D73F-4AA3-4C12-B458-56142C811B80}" dt="2019-05-04T16:07:19.475" v="488" actId="6549"/>
          <ac:spMkLst>
            <pc:docMk/>
            <pc:sldMk cId="2564157932" sldId="398"/>
            <ac:spMk id="66" creationId="{00000000-0000-0000-0000-000000000000}"/>
          </ac:spMkLst>
        </pc:spChg>
        <pc:picChg chg="add">
          <ac:chgData name="NATHALIA DEMETRIO VASCONCELOS MOURA" userId="79e6b63f-0848-4cfe-8f48-1c60cf11fb0e" providerId="ADAL" clId="{31A2D73F-4AA3-4C12-B458-56142C811B80}" dt="2019-05-04T16:07:26.424" v="492"/>
          <ac:picMkLst>
            <pc:docMk/>
            <pc:sldMk cId="2564157932" sldId="398"/>
            <ac:picMk id="5" creationId="{5C434E1C-4935-4A29-A057-FC95628E6923}"/>
          </ac:picMkLst>
        </pc:picChg>
        <pc:picChg chg="del mod">
          <ac:chgData name="NATHALIA DEMETRIO VASCONCELOS MOURA" userId="79e6b63f-0848-4cfe-8f48-1c60cf11fb0e" providerId="ADAL" clId="{31A2D73F-4AA3-4C12-B458-56142C811B80}" dt="2019-05-04T16:07:26.066" v="491" actId="478"/>
          <ac:picMkLst>
            <pc:docMk/>
            <pc:sldMk cId="2564157932" sldId="398"/>
            <ac:picMk id="1026" creationId="{0EFA5829-00A0-4CFE-9DE1-7E710071C937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4T16:09:22.921" v="568" actId="20577"/>
        <pc:sldMkLst>
          <pc:docMk/>
          <pc:sldMk cId="583397316" sldId="400"/>
        </pc:sldMkLst>
        <pc:spChg chg="mod">
          <ac:chgData name="NATHALIA DEMETRIO VASCONCELOS MOURA" userId="79e6b63f-0848-4cfe-8f48-1c60cf11fb0e" providerId="ADAL" clId="{31A2D73F-4AA3-4C12-B458-56142C811B80}" dt="2019-05-04T16:07:15.101" v="487" actId="20577"/>
          <ac:spMkLst>
            <pc:docMk/>
            <pc:sldMk cId="583397316" sldId="400"/>
            <ac:spMk id="65" creationId="{00000000-0000-0000-0000-000000000000}"/>
          </ac:spMkLst>
        </pc:spChg>
        <pc:spChg chg="mod">
          <ac:chgData name="NATHALIA DEMETRIO VASCONCELOS MOURA" userId="79e6b63f-0848-4cfe-8f48-1c60cf11fb0e" providerId="ADAL" clId="{31A2D73F-4AA3-4C12-B458-56142C811B80}" dt="2019-05-04T16:09:22.921" v="568" actId="20577"/>
          <ac:spMkLst>
            <pc:docMk/>
            <pc:sldMk cId="583397316" sldId="400"/>
            <ac:spMk id="66" creationId="{00000000-0000-0000-0000-000000000000}"/>
          </ac:spMkLst>
        </pc:spChg>
        <pc:picChg chg="mod">
          <ac:chgData name="NATHALIA DEMETRIO VASCONCELOS MOURA" userId="79e6b63f-0848-4cfe-8f48-1c60cf11fb0e" providerId="ADAL" clId="{31A2D73F-4AA3-4C12-B458-56142C811B80}" dt="2019-05-04T16:07:23.457" v="489" actId="14100"/>
          <ac:picMkLst>
            <pc:docMk/>
            <pc:sldMk cId="583397316" sldId="400"/>
            <ac:picMk id="1026" creationId="{0EFA5829-00A0-4CFE-9DE1-7E710071C937}"/>
          </ac:picMkLst>
        </pc:picChg>
      </pc:sldChg>
      <pc:sldChg chg="delSp modSp add">
        <pc:chgData name="NATHALIA DEMETRIO VASCONCELOS MOURA" userId="79e6b63f-0848-4cfe-8f48-1c60cf11fb0e" providerId="ADAL" clId="{31A2D73F-4AA3-4C12-B458-56142C811B80}" dt="2019-05-04T17:21:24.354" v="1250" actId="478"/>
        <pc:sldMkLst>
          <pc:docMk/>
          <pc:sldMk cId="3320558085" sldId="401"/>
        </pc:sldMkLst>
        <pc:spChg chg="mod">
          <ac:chgData name="NATHALIA DEMETRIO VASCONCELOS MOURA" userId="79e6b63f-0848-4cfe-8f48-1c60cf11fb0e" providerId="ADAL" clId="{31A2D73F-4AA3-4C12-B458-56142C811B80}" dt="2019-05-04T17:21:07.808" v="1187" actId="20577"/>
          <ac:spMkLst>
            <pc:docMk/>
            <pc:sldMk cId="3320558085" sldId="401"/>
            <ac:spMk id="133" creationId="{00000000-0000-0000-0000-000000000000}"/>
          </ac:spMkLst>
        </pc:spChg>
        <pc:spChg chg="mod">
          <ac:chgData name="NATHALIA DEMETRIO VASCONCELOS MOURA" userId="79e6b63f-0848-4cfe-8f48-1c60cf11fb0e" providerId="ADAL" clId="{31A2D73F-4AA3-4C12-B458-56142C811B80}" dt="2019-05-04T17:21:22.037" v="1249" actId="20577"/>
          <ac:spMkLst>
            <pc:docMk/>
            <pc:sldMk cId="3320558085" sldId="401"/>
            <ac:spMk id="134" creationId="{00000000-0000-0000-0000-000000000000}"/>
          </ac:spMkLst>
        </pc:spChg>
        <pc:picChg chg="del">
          <ac:chgData name="NATHALIA DEMETRIO VASCONCELOS MOURA" userId="79e6b63f-0848-4cfe-8f48-1c60cf11fb0e" providerId="ADAL" clId="{31A2D73F-4AA3-4C12-B458-56142C811B80}" dt="2019-05-04T17:21:24.354" v="1250" actId="478"/>
          <ac:picMkLst>
            <pc:docMk/>
            <pc:sldMk cId="3320558085" sldId="401"/>
            <ac:picMk id="3" creationId="{E7BF292A-B651-4C41-96AB-93AD8149B8DF}"/>
          </ac:picMkLst>
        </pc:picChg>
      </pc:sldChg>
      <pc:sldChg chg="modSp add">
        <pc:chgData name="NATHALIA DEMETRIO VASCONCELOS MOURA" userId="79e6b63f-0848-4cfe-8f48-1c60cf11fb0e" providerId="ADAL" clId="{31A2D73F-4AA3-4C12-B458-56142C811B80}" dt="2019-05-04T17:23:55.982" v="1259" actId="20577"/>
        <pc:sldMkLst>
          <pc:docMk/>
          <pc:sldMk cId="2061489191" sldId="402"/>
        </pc:sldMkLst>
        <pc:spChg chg="mod">
          <ac:chgData name="NATHALIA DEMETRIO VASCONCELOS MOURA" userId="79e6b63f-0848-4cfe-8f48-1c60cf11fb0e" providerId="ADAL" clId="{31A2D73F-4AA3-4C12-B458-56142C811B80}" dt="2019-05-04T17:23:55.982" v="1259" actId="20577"/>
          <ac:spMkLst>
            <pc:docMk/>
            <pc:sldMk cId="2061489191" sldId="402"/>
            <ac:spMk id="60" creationId="{00000000-0000-0000-0000-000000000000}"/>
          </ac:spMkLst>
        </pc:spChg>
      </pc:sldChg>
      <pc:sldChg chg="addSp delSp modSp add ord">
        <pc:chgData name="NATHALIA DEMETRIO VASCONCELOS MOURA" userId="79e6b63f-0848-4cfe-8f48-1c60cf11fb0e" providerId="ADAL" clId="{31A2D73F-4AA3-4C12-B458-56142C811B80}" dt="2019-05-04T19:14:52.918" v="1912" actId="20577"/>
        <pc:sldMkLst>
          <pc:docMk/>
          <pc:sldMk cId="3586670054" sldId="403"/>
        </pc:sldMkLst>
        <pc:spChg chg="add del">
          <ac:chgData name="NATHALIA DEMETRIO VASCONCELOS MOURA" userId="79e6b63f-0848-4cfe-8f48-1c60cf11fb0e" providerId="ADAL" clId="{31A2D73F-4AA3-4C12-B458-56142C811B80}" dt="2019-05-04T18:30:50.245" v="1294"/>
          <ac:spMkLst>
            <pc:docMk/>
            <pc:sldMk cId="3586670054" sldId="403"/>
            <ac:spMk id="2" creationId="{1B20FE82-0760-43B6-B53A-FC7A3A5D1128}"/>
          </ac:spMkLst>
        </pc:spChg>
        <pc:spChg chg="add del mod">
          <ac:chgData name="NATHALIA DEMETRIO VASCONCELOS MOURA" userId="79e6b63f-0848-4cfe-8f48-1c60cf11fb0e" providerId="ADAL" clId="{31A2D73F-4AA3-4C12-B458-56142C811B80}" dt="2019-05-04T18:31:38.713" v="1305" actId="478"/>
          <ac:spMkLst>
            <pc:docMk/>
            <pc:sldMk cId="3586670054" sldId="403"/>
            <ac:spMk id="4" creationId="{FC40BA4E-2658-4047-B618-AC146E240550}"/>
          </ac:spMkLst>
        </pc:spChg>
        <pc:spChg chg="add mod">
          <ac:chgData name="NATHALIA DEMETRIO VASCONCELOS MOURA" userId="79e6b63f-0848-4cfe-8f48-1c60cf11fb0e" providerId="ADAL" clId="{31A2D73F-4AA3-4C12-B458-56142C811B80}" dt="2019-05-04T19:14:52.918" v="1912" actId="20577"/>
          <ac:spMkLst>
            <pc:docMk/>
            <pc:sldMk cId="3586670054" sldId="403"/>
            <ac:spMk id="5" creationId="{EE456750-A812-4283-B436-45D820EC7FBE}"/>
          </ac:spMkLst>
        </pc:spChg>
        <pc:spChg chg="add del">
          <ac:chgData name="NATHALIA DEMETRIO VASCONCELOS MOURA" userId="79e6b63f-0848-4cfe-8f48-1c60cf11fb0e" providerId="ADAL" clId="{31A2D73F-4AA3-4C12-B458-56142C811B80}" dt="2019-05-04T18:33:03.683" v="1326"/>
          <ac:spMkLst>
            <pc:docMk/>
            <pc:sldMk cId="3586670054" sldId="403"/>
            <ac:spMk id="6" creationId="{A73FB594-D1AE-4D74-B094-BAC5A445F4AF}"/>
          </ac:spMkLst>
        </pc:spChg>
        <pc:spChg chg="add del">
          <ac:chgData name="NATHALIA DEMETRIO VASCONCELOS MOURA" userId="79e6b63f-0848-4cfe-8f48-1c60cf11fb0e" providerId="ADAL" clId="{31A2D73F-4AA3-4C12-B458-56142C811B80}" dt="2019-05-04T18:31:50.159" v="1307"/>
          <ac:spMkLst>
            <pc:docMk/>
            <pc:sldMk cId="3586670054" sldId="403"/>
            <ac:spMk id="8" creationId="{1C22A495-EFC0-4409-B669-7FFD206F4D8D}"/>
          </ac:spMkLst>
        </pc:spChg>
        <pc:spChg chg="mod">
          <ac:chgData name="NATHALIA DEMETRIO VASCONCELOS MOURA" userId="79e6b63f-0848-4cfe-8f48-1c60cf11fb0e" providerId="ADAL" clId="{31A2D73F-4AA3-4C12-B458-56142C811B80}" dt="2019-05-04T17:26:50.497" v="1276" actId="20577"/>
          <ac:spMkLst>
            <pc:docMk/>
            <pc:sldMk cId="3586670054" sldId="403"/>
            <ac:spMk id="133" creationId="{00000000-0000-0000-0000-000000000000}"/>
          </ac:spMkLst>
        </pc:spChg>
        <pc:spChg chg="del mod">
          <ac:chgData name="NATHALIA DEMETRIO VASCONCELOS MOURA" userId="79e6b63f-0848-4cfe-8f48-1c60cf11fb0e" providerId="ADAL" clId="{31A2D73F-4AA3-4C12-B458-56142C811B80}" dt="2019-05-04T18:31:36.587" v="1304" actId="478"/>
          <ac:spMkLst>
            <pc:docMk/>
            <pc:sldMk cId="3586670054" sldId="403"/>
            <ac:spMk id="134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4T18:59:17.007" v="1840" actId="1076"/>
          <ac:picMkLst>
            <pc:docMk/>
            <pc:sldMk cId="3586670054" sldId="403"/>
            <ac:picMk id="7" creationId="{F6E67DCB-AB7D-4D4A-95C4-6B7C738AF736}"/>
          </ac:picMkLst>
        </pc:picChg>
      </pc:sldChg>
      <pc:sldChg chg="add">
        <pc:chgData name="NATHALIA DEMETRIO VASCONCELOS MOURA" userId="79e6b63f-0848-4cfe-8f48-1c60cf11fb0e" providerId="ADAL" clId="{31A2D73F-4AA3-4C12-B458-56142C811B80}" dt="2019-05-04T18:52:13.870" v="1821"/>
        <pc:sldMkLst>
          <pc:docMk/>
          <pc:sldMk cId="3993342978" sldId="404"/>
        </pc:sldMkLst>
      </pc:sldChg>
      <pc:sldChg chg="addSp delSp modSp add">
        <pc:chgData name="NATHALIA DEMETRIO VASCONCELOS MOURA" userId="79e6b63f-0848-4cfe-8f48-1c60cf11fb0e" providerId="ADAL" clId="{31A2D73F-4AA3-4C12-B458-56142C811B80}" dt="2019-05-04T19:15:44.160" v="1934" actId="1038"/>
        <pc:sldMkLst>
          <pc:docMk/>
          <pc:sldMk cId="1818015094" sldId="405"/>
        </pc:sldMkLst>
        <pc:spChg chg="add del">
          <ac:chgData name="NATHALIA DEMETRIO VASCONCELOS MOURA" userId="79e6b63f-0848-4cfe-8f48-1c60cf11fb0e" providerId="ADAL" clId="{31A2D73F-4AA3-4C12-B458-56142C811B80}" dt="2019-05-04T19:08:48.680" v="1842"/>
          <ac:spMkLst>
            <pc:docMk/>
            <pc:sldMk cId="1818015094" sldId="405"/>
            <ac:spMk id="3" creationId="{14F7BC8E-590C-4140-BB98-E1F6E3A0E9F8}"/>
          </ac:spMkLst>
        </pc:spChg>
        <pc:spChg chg="mod">
          <ac:chgData name="NATHALIA DEMETRIO VASCONCELOS MOURA" userId="79e6b63f-0848-4cfe-8f48-1c60cf11fb0e" providerId="ADAL" clId="{31A2D73F-4AA3-4C12-B458-56142C811B80}" dt="2019-05-04T19:15:41.317" v="1927" actId="1038"/>
          <ac:spMkLst>
            <pc:docMk/>
            <pc:sldMk cId="1818015094" sldId="405"/>
            <ac:spMk id="5" creationId="{EE456750-A812-4283-B436-45D820EC7FBE}"/>
          </ac:spMkLst>
        </pc:spChg>
        <pc:picChg chg="add mod">
          <ac:chgData name="NATHALIA DEMETRIO VASCONCELOS MOURA" userId="79e6b63f-0848-4cfe-8f48-1c60cf11fb0e" providerId="ADAL" clId="{31A2D73F-4AA3-4C12-B458-56142C811B80}" dt="2019-05-04T19:15:44.160" v="1934" actId="1038"/>
          <ac:picMkLst>
            <pc:docMk/>
            <pc:sldMk cId="1818015094" sldId="405"/>
            <ac:picMk id="2" creationId="{968D1344-EC91-4444-911A-0B0280F0E009}"/>
          </ac:picMkLst>
        </pc:picChg>
        <pc:picChg chg="del">
          <ac:chgData name="NATHALIA DEMETRIO VASCONCELOS MOURA" userId="79e6b63f-0848-4cfe-8f48-1c60cf11fb0e" providerId="ADAL" clId="{31A2D73F-4AA3-4C12-B458-56142C811B80}" dt="2019-05-04T18:59:01.204" v="1836" actId="478"/>
          <ac:picMkLst>
            <pc:docMk/>
            <pc:sldMk cId="1818015094" sldId="405"/>
            <ac:picMk id="7" creationId="{F6E67DCB-AB7D-4D4A-95C4-6B7C738AF736}"/>
          </ac:picMkLst>
        </pc:picChg>
        <pc:picChg chg="add mod">
          <ac:chgData name="NATHALIA DEMETRIO VASCONCELOS MOURA" userId="79e6b63f-0848-4cfe-8f48-1c60cf11fb0e" providerId="ADAL" clId="{31A2D73F-4AA3-4C12-B458-56142C811B80}" dt="2019-05-04T19:15:44.160" v="1934" actId="1038"/>
          <ac:picMkLst>
            <pc:docMk/>
            <pc:sldMk cId="1818015094" sldId="405"/>
            <ac:picMk id="8" creationId="{8A8503B1-3F12-49E3-8B9E-3BFCA1F02813}"/>
          </ac:picMkLst>
        </pc:picChg>
      </pc:sldChg>
      <pc:sldChg chg="addSp delSp modSp add">
        <pc:chgData name="NATHALIA DEMETRIO VASCONCELOS MOURA" userId="79e6b63f-0848-4cfe-8f48-1c60cf11fb0e" providerId="ADAL" clId="{31A2D73F-4AA3-4C12-B458-56142C811B80}" dt="2019-05-04T19:37:40.172" v="2057" actId="1076"/>
        <pc:sldMkLst>
          <pc:docMk/>
          <pc:sldMk cId="353586481" sldId="406"/>
        </pc:sldMkLst>
        <pc:spChg chg="mod">
          <ac:chgData name="NATHALIA DEMETRIO VASCONCELOS MOURA" userId="79e6b63f-0848-4cfe-8f48-1c60cf11fb0e" providerId="ADAL" clId="{31A2D73F-4AA3-4C12-B458-56142C811B80}" dt="2019-05-04T19:24:05.683" v="2053" actId="20577"/>
          <ac:spMkLst>
            <pc:docMk/>
            <pc:sldMk cId="353586481" sldId="406"/>
            <ac:spMk id="5" creationId="{EE456750-A812-4283-B436-45D820EC7FBE}"/>
          </ac:spMkLst>
        </pc:spChg>
        <pc:picChg chg="del">
          <ac:chgData name="NATHALIA DEMETRIO VASCONCELOS MOURA" userId="79e6b63f-0848-4cfe-8f48-1c60cf11fb0e" providerId="ADAL" clId="{31A2D73F-4AA3-4C12-B458-56142C811B80}" dt="2019-05-04T19:37:34.346" v="2055" actId="478"/>
          <ac:picMkLst>
            <pc:docMk/>
            <pc:sldMk cId="353586481" sldId="406"/>
            <ac:picMk id="2" creationId="{968D1344-EC91-4444-911A-0B0280F0E009}"/>
          </ac:picMkLst>
        </pc:picChg>
        <pc:picChg chg="add mod">
          <ac:chgData name="NATHALIA DEMETRIO VASCONCELOS MOURA" userId="79e6b63f-0848-4cfe-8f48-1c60cf11fb0e" providerId="ADAL" clId="{31A2D73F-4AA3-4C12-B458-56142C811B80}" dt="2019-05-04T19:37:40.172" v="2057" actId="1076"/>
          <ac:picMkLst>
            <pc:docMk/>
            <pc:sldMk cId="353586481" sldId="406"/>
            <ac:picMk id="3" creationId="{C6FBD614-A39C-4A0E-9F30-1EB6632C8D2F}"/>
          </ac:picMkLst>
        </pc:picChg>
        <pc:picChg chg="del">
          <ac:chgData name="NATHALIA DEMETRIO VASCONCELOS MOURA" userId="79e6b63f-0848-4cfe-8f48-1c60cf11fb0e" providerId="ADAL" clId="{31A2D73F-4AA3-4C12-B458-56142C811B80}" dt="2019-05-04T19:37:33.292" v="2054" actId="478"/>
          <ac:picMkLst>
            <pc:docMk/>
            <pc:sldMk cId="353586481" sldId="406"/>
            <ac:picMk id="8" creationId="{8A8503B1-3F12-49E3-8B9E-3BFCA1F02813}"/>
          </ac:picMkLst>
        </pc:picChg>
      </pc:sldChg>
      <pc:sldChg chg="addSp delSp modSp add modNotesTx">
        <pc:chgData name="NATHALIA DEMETRIO VASCONCELOS MOURA" userId="79e6b63f-0848-4cfe-8f48-1c60cf11fb0e" providerId="ADAL" clId="{31A2D73F-4AA3-4C12-B458-56142C811B80}" dt="2019-05-04T19:51:04.238" v="2298" actId="6549"/>
        <pc:sldMkLst>
          <pc:docMk/>
          <pc:sldMk cId="1241918876" sldId="407"/>
        </pc:sldMkLst>
        <pc:spChg chg="add del">
          <ac:chgData name="NATHALIA DEMETRIO VASCONCELOS MOURA" userId="79e6b63f-0848-4cfe-8f48-1c60cf11fb0e" providerId="ADAL" clId="{31A2D73F-4AA3-4C12-B458-56142C811B80}" dt="2019-05-04T19:43:55.991" v="2157"/>
          <ac:spMkLst>
            <pc:docMk/>
            <pc:sldMk cId="1241918876" sldId="407"/>
            <ac:spMk id="4" creationId="{16C30D78-8B09-4563-87F0-4F609E397E02}"/>
          </ac:spMkLst>
        </pc:spChg>
        <pc:spChg chg="mod">
          <ac:chgData name="NATHALIA DEMETRIO VASCONCELOS MOURA" userId="79e6b63f-0848-4cfe-8f48-1c60cf11fb0e" providerId="ADAL" clId="{31A2D73F-4AA3-4C12-B458-56142C811B80}" dt="2019-05-04T19:51:04.238" v="2298" actId="6549"/>
          <ac:spMkLst>
            <pc:docMk/>
            <pc:sldMk cId="1241918876" sldId="407"/>
            <ac:spMk id="5" creationId="{EE456750-A812-4283-B436-45D820EC7FBE}"/>
          </ac:spMkLst>
        </pc:spChg>
        <pc:spChg chg="mod">
          <ac:chgData name="NATHALIA DEMETRIO VASCONCELOS MOURA" userId="79e6b63f-0848-4cfe-8f48-1c60cf11fb0e" providerId="ADAL" clId="{31A2D73F-4AA3-4C12-B458-56142C811B80}" dt="2019-05-04T19:40:18.542" v="2063"/>
          <ac:spMkLst>
            <pc:docMk/>
            <pc:sldMk cId="1241918876" sldId="407"/>
            <ac:spMk id="133" creationId="{00000000-0000-0000-0000-000000000000}"/>
          </ac:spMkLst>
        </pc:spChg>
        <pc:picChg chg="add mod">
          <ac:chgData name="NATHALIA DEMETRIO VASCONCELOS MOURA" userId="79e6b63f-0848-4cfe-8f48-1c60cf11fb0e" providerId="ADAL" clId="{31A2D73F-4AA3-4C12-B458-56142C811B80}" dt="2019-05-04T19:39:57.373" v="2061" actId="1076"/>
          <ac:picMkLst>
            <pc:docMk/>
            <pc:sldMk cId="1241918876" sldId="407"/>
            <ac:picMk id="2" creationId="{262E7876-6669-4EC9-AC52-ADEC09BD764A}"/>
          </ac:picMkLst>
        </pc:picChg>
        <pc:picChg chg="del">
          <ac:chgData name="NATHALIA DEMETRIO VASCONCELOS MOURA" userId="79e6b63f-0848-4cfe-8f48-1c60cf11fb0e" providerId="ADAL" clId="{31A2D73F-4AA3-4C12-B458-56142C811B80}" dt="2019-05-04T19:39:53.323" v="2059" actId="478"/>
          <ac:picMkLst>
            <pc:docMk/>
            <pc:sldMk cId="1241918876" sldId="407"/>
            <ac:picMk id="3" creationId="{C6FBD614-A39C-4A0E-9F30-1EB6632C8D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86979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616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0971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26318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28764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37327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0991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d95028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d95028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Mencionar que será feita uma introdução, com foco em esclarecer o porque o Spark será estudado e em que contexto surgiu.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5249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38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7874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775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E nesta linguagem funções possuem um papel fundamental, visto não só as muitas opções disponíveis via instalação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acessíveis via comando `</a:t>
            </a:r>
            <a:r>
              <a:rPr lang="pt-BR" sz="1100" dirty="0" err="1"/>
              <a:t>builtins</a:t>
            </a:r>
            <a:r>
              <a:rPr lang="pt-BR" sz="1100" dirty="0"/>
              <a:t>()`)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196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caso de consultas que envolvam objetos com caracteres especiais, é necessário que o texto esteja entre crases. Para consultar a documentação do comando </a:t>
            </a:r>
            <a:r>
              <a:rPr lang="pt-BR" dirty="0"/>
              <a:t>?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por exemplo, precisamos digitar </a:t>
            </a:r>
            <a:r>
              <a:rPr lang="pt-BR" dirty="0"/>
              <a:t>?`?`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No R podemos também obter ajuda considerando tópicos de modo mais geral, por meio das funções </a:t>
            </a:r>
            <a:r>
              <a:rPr lang="pt-BR" dirty="0" err="1"/>
              <a:t>help.search</a:t>
            </a:r>
            <a:r>
              <a:rPr lang="pt-BR" dirty="0"/>
              <a:t>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pt-BR" dirty="0"/>
              <a:t>??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096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44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398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-&gt; para atribuições da esquerda para a direita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É possível trabalhar com objetos nomeados com sintaxes não padrão no R, ou seja, nomes que contenham espaços ou caracteres especiais. Porém, para tal, é necessário que o nome do objeto esteja entre aspas, inclusive ao aplica-lo em alguma função. De modo que, sempre que possível, é interessante que tal padrão seja evitado: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2734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d95028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d95028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Mencionar que será feita uma introdução, com foco em esclarecer o porque o Spark será estudado e em que contexto surgiu.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583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285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449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2117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71421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149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84857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visto que mesmo um elemento escalar é considerado um vetor atômico de tamanho 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Usualmente chamados de vetores apenas, tais objetos se caracterizam por uma única dimensão, que guardam objetos atômicos, isto é, objetos de um mesmo tipo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3246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1214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8647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4691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g58d3ede41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Agora que você já se apresentou, é o momento de as pessoas se apresentarem. 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Nessa etapa, é importante deixar as pessoas à vontade para falarem sobre a sua experiência. O momento é bom para sentir qual o nível da turma em geral e ver como eles se expressam. É importante que os participantes também se conheçam entre si.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Essa atividade pode demorar muito ou pouco, dependendo do ânimo das pessoas em falar. 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Essas três perguntas são norteadoras da apresentação, mas é possível fazer outras perguntas baseadas nas respostas que as pessoas estão dando, caso haja interesse.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É bom que se pareça mais com uma conversa curta com cada pessoa do que com ‘Dinâmica de Apresentação’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Verdana"/>
                <a:ea typeface="Verdana"/>
                <a:cs typeface="Verdana"/>
                <a:sym typeface="Verdana"/>
              </a:rPr>
              <a:t>Encerre agradecendo as pessoas pelas apresentações.</a:t>
            </a:r>
            <a:endParaRPr sz="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920" name="Google Shape;2920;g58d3ede41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3104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Por padrão, o R armazena tais níveis em ordem alfabética: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se chamarmos o vetor </a:t>
            </a:r>
            <a:r>
              <a:rPr lang="pt-BR" dirty="0" err="1"/>
              <a:t>letters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uma das base de dados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built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-in que o R disponibiliza,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0818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#e inclusive adicionar níveis à variável</a:t>
            </a:r>
            <a:r>
              <a:rPr lang="pt-BR" dirty="0"/>
              <a:t> </a:t>
            </a:r>
            <a:r>
              <a:rPr lang="pt-BR" dirty="0" err="1"/>
              <a:t>levels</a:t>
            </a:r>
            <a:r>
              <a:rPr lang="pt-BR" dirty="0"/>
              <a:t>(</a:t>
            </a:r>
            <a:r>
              <a:rPr lang="pt-BR" dirty="0" err="1"/>
              <a:t>var_factor</a:t>
            </a:r>
            <a:r>
              <a:rPr lang="pt-BR" dirty="0"/>
              <a:t>) &lt;- c(</a:t>
            </a:r>
            <a:r>
              <a:rPr lang="pt-BR" dirty="0" err="1"/>
              <a:t>levels</a:t>
            </a:r>
            <a:r>
              <a:rPr lang="pt-BR" dirty="0"/>
              <a:t>(</a:t>
            </a:r>
            <a:r>
              <a:rPr lang="pt-BR" dirty="0" err="1"/>
              <a:t>var_factor</a:t>
            </a:r>
            <a:r>
              <a:rPr lang="pt-BR" dirty="0"/>
              <a:t>), 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"prefiro não responder"</a:t>
            </a:r>
            <a:r>
              <a:rPr lang="pt-BR" dirty="0"/>
              <a:t>) </a:t>
            </a:r>
            <a:r>
              <a:rPr lang="pt-BR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#e assim visualizar os resultados da </a:t>
            </a:r>
            <a:r>
              <a:rPr lang="pt-BR" sz="1100" b="0" i="1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varíavel</a:t>
            </a:r>
            <a:r>
              <a:rPr lang="pt-BR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mesmo sem observações vinculadas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(</a:t>
            </a:r>
            <a:r>
              <a:rPr lang="pt-BR" dirty="0" err="1"/>
              <a:t>var_factor</a:t>
            </a:r>
            <a:r>
              <a:rPr lang="pt-B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522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250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97565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0236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642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2950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5474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858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28d950281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28d950281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Mencionar que será feita uma introdução, com foco em esclarecer o porque o Spark será estudado e em que contexto surgiu.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210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90452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21519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06994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863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Para tirar dúvidas sobre como consultar os diferentes tipos de objetos no R utilize consulte o help `?</a:t>
            </a:r>
            <a:r>
              <a:rPr lang="pt-BR" sz="1100" dirty="0" err="1"/>
              <a:t>Extract</a:t>
            </a:r>
            <a:r>
              <a:rPr lang="pt-BR" sz="1100" dirty="0"/>
              <a:t>` ou `?</a:t>
            </a:r>
            <a:r>
              <a:rPr lang="pt-BR" sz="1100" dirty="0" err="1"/>
              <a:t>Syntax</a:t>
            </a:r>
            <a:r>
              <a:rPr lang="pt-BR" sz="1100" dirty="0"/>
              <a:t>`.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3874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424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Por se tratar de uma base </a:t>
            </a:r>
            <a:r>
              <a:rPr lang="pt-BR" sz="1100" dirty="0" err="1"/>
              <a:t>built</a:t>
            </a:r>
            <a:r>
              <a:rPr lang="pt-BR" sz="1100" dirty="0"/>
              <a:t>-in, apesar dela ser normalmente retornada no console, para que ela conste como um dos objetos no </a:t>
            </a:r>
            <a:r>
              <a:rPr lang="pt-BR" sz="1100" dirty="0" err="1"/>
              <a:t>Environment</a:t>
            </a:r>
            <a:r>
              <a:rPr lang="pt-BR" sz="1100" dirty="0"/>
              <a:t> da sessão de trabalho, o seguinte comando é necessário: data(</a:t>
            </a:r>
            <a:r>
              <a:rPr lang="pt-BR" sz="1100" dirty="0" err="1"/>
              <a:t>mtcars</a:t>
            </a:r>
            <a:r>
              <a:rPr lang="pt-BR" sz="1100" dirty="0"/>
              <a:t>). Para mais detalhes sobre a referida base de dados, </a:t>
            </a:r>
            <a:r>
              <a:rPr lang="pt-BR" sz="1100" dirty="0" err="1"/>
              <a:t>contulte</a:t>
            </a:r>
            <a:r>
              <a:rPr lang="pt-BR" sz="1100" dirty="0"/>
              <a:t>:  ?</a:t>
            </a:r>
            <a:r>
              <a:rPr lang="pt-BR" sz="1100" dirty="0" err="1"/>
              <a:t>mtcars</a:t>
            </a:r>
            <a:r>
              <a:rPr lang="pt-BR" sz="11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Para consultar as bases de dados disponibilizadas por default pelo R, e pelas bibliotecas carregadas na sessão corrente: </a:t>
            </a:r>
            <a:r>
              <a:rPr lang="pt-BR" dirty="0"/>
              <a:t>data()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Para consultar as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princípais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funções estatísticas/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machile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disponíveis por default: </a:t>
            </a:r>
            <a:r>
              <a:rPr lang="pt-BR" dirty="0" err="1"/>
              <a:t>library</a:t>
            </a:r>
            <a:r>
              <a:rPr lang="pt-BR" dirty="0"/>
              <a:t>(help = "</a:t>
            </a:r>
            <a:r>
              <a:rPr lang="pt-BR" dirty="0" err="1"/>
              <a:t>stats</a:t>
            </a:r>
            <a:r>
              <a:rPr lang="pt-BR" dirty="0"/>
              <a:t>")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82762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8367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980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193f21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193f21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Nesse Slide, é bom deixar claro que o Spark é algo que fica rodando em background e executa coisas que você deseja, além de um conjunto de bibliotecas que ajudam no desenvolvimento.</a:t>
            </a:r>
            <a:br>
              <a:rPr lang="en" dirty="0"/>
            </a:br>
            <a:r>
              <a:rPr lang="en" dirty="0"/>
              <a:t>E deixar claro que muitas empresas utilizam em produção.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47456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93376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9677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, que avalia as variáveis dois a dois, tanto do ponto de vista gráfico quanto numérico: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Similarmente, podemos aplicar testes estatísticos (e.g. </a:t>
            </a:r>
            <a:r>
              <a:rPr lang="pt-BR" dirty="0" err="1"/>
              <a:t>t.test</a:t>
            </a:r>
            <a:r>
              <a:rPr lang="pt-BR" dirty="0"/>
              <a:t>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modelos de regressão/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supervised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dirty="0" err="1"/>
              <a:t>lm</a:t>
            </a:r>
            <a:r>
              <a:rPr lang="pt-BR" dirty="0"/>
              <a:t>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análises de cluster/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dirty="0" err="1"/>
              <a:t>kmeans</a:t>
            </a:r>
            <a:r>
              <a:rPr lang="pt-BR" dirty="0"/>
              <a:t>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 entre outras. Contudo, tendo sempre em mente que tais técnicas possuem diferentes opções de parâmetros, além de premissas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metodologicas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que, caso não respeitadas, podem nos levar a conclusões equivocadas.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5647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No caso das bases </a:t>
            </a:r>
            <a:r>
              <a:rPr lang="pt-BR" sz="1100" dirty="0" err="1"/>
              <a:t>built</a:t>
            </a:r>
            <a:r>
              <a:rPr lang="pt-BR" sz="1100" dirty="0"/>
              <a:t>-in não temos o poder de fazer tais alterações, sendo assim podemos salvar uma base paralela para tais alterações - a prática de não alterar os dados originais se trata de uma das boas práticas na análise de dados: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26542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0091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Tanto a função </a:t>
            </a:r>
            <a:r>
              <a:rPr lang="pt-BR" sz="1100" dirty="0" err="1"/>
              <a:t>write.table</a:t>
            </a:r>
            <a:r>
              <a:rPr lang="pt-BR" sz="1100" dirty="0"/>
              <a:t>() quanto a </a:t>
            </a:r>
            <a:r>
              <a:rPr lang="pt-BR" sz="1100" dirty="0" err="1"/>
              <a:t>read.table</a:t>
            </a:r>
            <a:r>
              <a:rPr lang="pt-BR" sz="1100" dirty="0"/>
              <a:t>()possuem uma série de parâmetros, permitindo especificações de separadores, títulos e comentários, e variações, permitindo trabalharmos com outras extensões - para consultar funções relacionadas pesquise os tópicos ??</a:t>
            </a:r>
            <a:r>
              <a:rPr lang="pt-BR" sz="1100" dirty="0" err="1"/>
              <a:t>read</a:t>
            </a:r>
            <a:r>
              <a:rPr lang="pt-BR" sz="1100" dirty="0"/>
              <a:t> e  ??</a:t>
            </a:r>
            <a:r>
              <a:rPr lang="pt-BR" sz="1100" dirty="0" err="1"/>
              <a:t>write</a:t>
            </a:r>
            <a:r>
              <a:rPr lang="pt-B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9556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240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86192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1611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Existe também uma versão mais simples, em que especificamos a ação a ser tomada se a condicional especificada falsa </a:t>
            </a:r>
            <a:r>
              <a:rPr lang="pt-BR" dirty="0" err="1"/>
              <a:t>ifelse</a:t>
            </a:r>
            <a:r>
              <a:rPr lang="pt-BR" dirty="0"/>
              <a:t>(condição, "se TRUE", "se FALSE")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752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193f21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193f21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Nesse Slide, é bom deixar claro que o Spark é algo que fica rodando em background e executa coisas que você deseja, além de um conjunto de bibliotecas que ajudam no desenvolvimento.</a:t>
            </a:r>
            <a:br>
              <a:rPr lang="en" dirty="0"/>
            </a:br>
            <a:r>
              <a:rPr lang="en" dirty="0"/>
              <a:t>E deixar claro que muitas empresas utilizam em produção.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096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22993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58249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185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5011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9333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8680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0632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5062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07690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593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2193f21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2193f21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Nesse Slide, é bom deixar claro que o Spark é algo que fica rodando em background e executa coisas que você deseja, além de um conjunto de bibliotecas que ajudam no desenvolvimento.</a:t>
            </a:r>
            <a:br>
              <a:rPr lang="en" dirty="0"/>
            </a:br>
            <a:r>
              <a:rPr lang="en" dirty="0"/>
              <a:t>E deixar claro que muitas empresas utilizam em produção.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087275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8d950281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8d950281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37388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Note que aspectos como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deploy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e manutenção de modelos não estão sendo considerados neste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flow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Isto porque, apesar da </a:t>
            </a: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incontextável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importância, tais fases tendem a priorizar aspectos como integrações com sistemas, performance, e questões relacionadas, enquanto que para o ciclo pontuado acima, temos o entendimento e a modelagem do problema como meta principal.</a:t>
            </a:r>
          </a:p>
        </p:txBody>
      </p:sp>
    </p:spTree>
    <p:extLst>
      <p:ext uri="{BB962C8B-B14F-4D97-AF65-F5344CB8AC3E}">
        <p14:creationId xmlns:p14="http://schemas.microsoft.com/office/powerpoint/2010/main" val="22920915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72050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FontTx/>
              <a:buNone/>
            </a:pPr>
            <a:r>
              <a:rPr lang="pt-BR" sz="1100" dirty="0"/>
              <a:t>Apesar da simplicidade das premissas, o fato do </a:t>
            </a:r>
            <a:r>
              <a:rPr lang="pt-BR" sz="1100" dirty="0" err="1"/>
              <a:t>pre-requisito</a:t>
            </a:r>
            <a:r>
              <a:rPr lang="pt-BR" sz="1100" dirty="0"/>
              <a:t> existir e ser previsto no </a:t>
            </a:r>
            <a:r>
              <a:rPr lang="pt-BR" sz="1100" dirty="0" err="1"/>
              <a:t>flow</a:t>
            </a:r>
            <a:r>
              <a:rPr lang="pt-BR" sz="1100" dirty="0"/>
              <a:t>, garante recursos para os ajustes necessários, e coerência para todo o ecossistema de análise.</a:t>
            </a:r>
          </a:p>
        </p:txBody>
      </p:sp>
    </p:spTree>
    <p:extLst>
      <p:ext uri="{BB962C8B-B14F-4D97-AF65-F5344CB8AC3E}">
        <p14:creationId xmlns:p14="http://schemas.microsoft.com/office/powerpoint/2010/main" val="1750049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FontTx/>
              <a:buNone/>
            </a:pPr>
            <a:r>
              <a:rPr lang="pt-BR" sz="1100" dirty="0" err="1"/>
              <a:t>xxx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8622678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05671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06438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Lembrando que para utilizar as funções de tais bibliotecas é necessário carregar o pacote individualmente. Ou, alternativamente, chamando a função de interesse especificamente, por meio de comandos como: </a:t>
            </a:r>
            <a:r>
              <a:rPr lang="pt-BR" dirty="0" err="1"/>
              <a:t>readxl</a:t>
            </a:r>
            <a:r>
              <a:rPr lang="pt-BR" dirty="0"/>
              <a:t>::</a:t>
            </a:r>
            <a:r>
              <a:rPr lang="pt-BR" dirty="0" err="1"/>
              <a:t>read_xlsx</a:t>
            </a:r>
            <a:r>
              <a:rPr lang="pt-BR" dirty="0"/>
              <a:t>()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ou </a:t>
            </a:r>
            <a:r>
              <a:rPr lang="pt-BR" dirty="0" err="1"/>
              <a:t>lubridate</a:t>
            </a:r>
            <a:r>
              <a:rPr lang="pt-BR" dirty="0"/>
              <a:t>::</a:t>
            </a:r>
            <a:r>
              <a:rPr lang="pt-BR" dirty="0" err="1"/>
              <a:t>dmilliseconds</a:t>
            </a:r>
            <a:r>
              <a:rPr lang="pt-BR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24669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Rmarkdown</a:t>
            </a:r>
            <a:r>
              <a:rPr lang="pt-BR" sz="1100" dirty="0"/>
              <a:t> - Diminuindo significantemente o gap existente entre a análise e a preparação do material a ser compartilhado com os resultados obtidos/documentação.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86173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presente no diretório corrente de trabalho, considerando diferentes opções de extensões e delimitadores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9122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6000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 partir da visualização começamos a fazer os ajustes necessários para garantir que os dados estejam organizado de uma forma </a:t>
            </a:r>
            <a:r>
              <a:rPr lang="pt-BR" dirty="0" err="1"/>
              <a:t>tidy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tendo como principal ferramenta a biblioteca </a:t>
            </a:r>
            <a:r>
              <a:rPr lang="pt-BR" dirty="0" err="1"/>
              <a:t>tidyr</a:t>
            </a:r>
            <a:r>
              <a:rPr lang="pt-B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Seguem as principais funções deste pacote utilizando bases disponíveis pela própria biblioteca: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80325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1567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3838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8592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071080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8313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4065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5738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4577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3589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253949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xxx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5726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108038638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20377226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179012491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160654707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23781065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63548423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100" dirty="0"/>
              <a:t>Se houver várias correspondências entre </a:t>
            </a:r>
            <a:r>
              <a:rPr lang="pt-BR" sz="1100" dirty="0" err="1"/>
              <a:t>xe</a:t>
            </a:r>
            <a:r>
              <a:rPr lang="pt-BR" sz="1100" dirty="0"/>
              <a:t> y, todas as combinações das correspondências serão retornadas.</a:t>
            </a:r>
          </a:p>
        </p:txBody>
      </p:sp>
    </p:spTree>
    <p:extLst>
      <p:ext uri="{BB962C8B-B14F-4D97-AF65-F5344CB8AC3E}">
        <p14:creationId xmlns:p14="http://schemas.microsoft.com/office/powerpoint/2010/main" val="2208731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2193f214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2193f214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063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2" name="Google Shape;2822;p97"/>
          <p:cNvPicPr preferRelativeResize="0"/>
          <p:nvPr/>
        </p:nvPicPr>
        <p:blipFill rotWithShape="1">
          <a:blip r:embed="rId2">
            <a:alphaModFix/>
          </a:blip>
          <a:srcRect t="7425" b="4282"/>
          <a:stretch/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3" name="Google Shape;2823;p97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97"/>
          <p:cNvSpPr/>
          <p:nvPr/>
        </p:nvSpPr>
        <p:spPr>
          <a:xfrm>
            <a:off x="0" y="3422959"/>
            <a:ext cx="786300" cy="14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97"/>
          <p:cNvSpPr/>
          <p:nvPr/>
        </p:nvSpPr>
        <p:spPr>
          <a:xfrm>
            <a:off x="786384" y="2896474"/>
            <a:ext cx="8357700" cy="13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232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p9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831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98"/>
          <p:cNvSpPr/>
          <p:nvPr/>
        </p:nvSpPr>
        <p:spPr>
          <a:xfrm>
            <a:off x="0" y="964325"/>
            <a:ext cx="5252700" cy="32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98"/>
          <p:cNvSpPr/>
          <p:nvPr/>
        </p:nvSpPr>
        <p:spPr>
          <a:xfrm>
            <a:off x="5162296" y="3677919"/>
            <a:ext cx="786300" cy="79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0" name="Google Shape;2830;p98"/>
          <p:cNvGrpSpPr/>
          <p:nvPr/>
        </p:nvGrpSpPr>
        <p:grpSpPr>
          <a:xfrm>
            <a:off x="6319262" y="2187479"/>
            <a:ext cx="2117309" cy="768298"/>
            <a:chOff x="3871492" y="3062277"/>
            <a:chExt cx="2491832" cy="904199"/>
          </a:xfrm>
        </p:grpSpPr>
        <p:pic>
          <p:nvPicPr>
            <p:cNvPr id="2831" name="Google Shape;2831;p9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871492" y="3514377"/>
              <a:ext cx="1223962" cy="213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2" name="Google Shape;2832;p9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7270" y="3062277"/>
              <a:ext cx="756054" cy="90419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028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9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9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99"/>
          <p:cNvSpPr txBox="1"/>
          <p:nvPr/>
        </p:nvSpPr>
        <p:spPr>
          <a:xfrm>
            <a:off x="-230072" y="-147026"/>
            <a:ext cx="4095000" cy="43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0" b="1" i="0" u="none" strike="noStrike" cap="none">
                <a:solidFill>
                  <a:srgbClr val="018536"/>
                </a:solidFill>
                <a:latin typeface="Verdana"/>
                <a:ea typeface="Verdana"/>
                <a:cs typeface="Verdana"/>
                <a:sym typeface="Verdana"/>
              </a:rPr>
              <a:t>BEM</a:t>
            </a:r>
            <a:br>
              <a:rPr lang="en" sz="11000" b="1" i="0" u="none" strike="noStrike" cap="none">
                <a:solidFill>
                  <a:srgbClr val="01853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1000" b="1" i="0" u="none" strike="noStrike" cap="none">
                <a:solidFill>
                  <a:srgbClr val="018536"/>
                </a:solidFill>
                <a:latin typeface="Verdana"/>
                <a:ea typeface="Verdana"/>
                <a:cs typeface="Verdana"/>
                <a:sym typeface="Verdana"/>
              </a:rPr>
              <a:t>-VIN</a:t>
            </a:r>
            <a:br>
              <a:rPr lang="en" sz="11000" b="1" i="0" u="none" strike="noStrike" cap="none">
                <a:solidFill>
                  <a:srgbClr val="01853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11000" b="1" i="0" u="none" strike="noStrike" cap="none">
                <a:solidFill>
                  <a:srgbClr val="018536"/>
                </a:solidFill>
                <a:latin typeface="Verdana"/>
                <a:ea typeface="Verdana"/>
                <a:cs typeface="Verdana"/>
                <a:sym typeface="Verdana"/>
              </a:rPr>
              <a:t>DO</a:t>
            </a:r>
            <a:endParaRPr sz="11000" b="1" i="0" u="none" strike="noStrike" cap="none">
              <a:solidFill>
                <a:srgbClr val="018536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51983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7" name="Google Shape;2837;p100"/>
          <p:cNvPicPr preferRelativeResize="0"/>
          <p:nvPr/>
        </p:nvPicPr>
        <p:blipFill rotWithShape="1">
          <a:blip r:embed="rId2">
            <a:alphaModFix/>
          </a:blip>
          <a:srcRect l="9453" t="7081" b="16530"/>
          <a:stretch/>
        </p:blipFill>
        <p:spPr>
          <a:xfrm>
            <a:off x="10160" y="0"/>
            <a:ext cx="9144002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38" name="Google Shape;2838;p100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9" name="Google Shape;2839;p100"/>
          <p:cNvSpPr/>
          <p:nvPr/>
        </p:nvSpPr>
        <p:spPr>
          <a:xfrm>
            <a:off x="1011539" y="2475143"/>
            <a:ext cx="1882500" cy="37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Google Shape;2840;p100"/>
          <p:cNvSpPr/>
          <p:nvPr/>
        </p:nvSpPr>
        <p:spPr>
          <a:xfrm>
            <a:off x="1111901" y="2720670"/>
            <a:ext cx="7020600" cy="194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968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01"/>
          <p:cNvSpPr txBox="1"/>
          <p:nvPr/>
        </p:nvSpPr>
        <p:spPr>
          <a:xfrm>
            <a:off x="4643815" y="1972013"/>
            <a:ext cx="760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C1ECD2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/>
          </a:p>
        </p:txBody>
      </p:sp>
      <p:sp>
        <p:nvSpPr>
          <p:cNvPr id="2843" name="Google Shape;2843;p101"/>
          <p:cNvSpPr txBox="1"/>
          <p:nvPr/>
        </p:nvSpPr>
        <p:spPr>
          <a:xfrm>
            <a:off x="6799532" y="1972013"/>
            <a:ext cx="7479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C1ECD2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endParaRPr sz="6400" b="1">
              <a:solidFill>
                <a:srgbClr val="C1ECD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4" name="Google Shape;2844;p101"/>
          <p:cNvSpPr txBox="1"/>
          <p:nvPr/>
        </p:nvSpPr>
        <p:spPr>
          <a:xfrm>
            <a:off x="2477736" y="1972013"/>
            <a:ext cx="821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C1ECD2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endParaRPr sz="6400" b="1">
              <a:solidFill>
                <a:srgbClr val="C1ECD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5" name="Google Shape;2845;p101"/>
          <p:cNvSpPr txBox="1"/>
          <p:nvPr/>
        </p:nvSpPr>
        <p:spPr>
          <a:xfrm>
            <a:off x="349132" y="1972013"/>
            <a:ext cx="662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C1ECD2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6400" b="1">
              <a:solidFill>
                <a:srgbClr val="C1ECD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46" name="Google Shape;2846;p101"/>
          <p:cNvSpPr/>
          <p:nvPr/>
        </p:nvSpPr>
        <p:spPr>
          <a:xfrm>
            <a:off x="-143933" y="759422"/>
            <a:ext cx="2003100" cy="261600"/>
          </a:xfrm>
          <a:prstGeom prst="rect">
            <a:avLst/>
          </a:prstGeom>
          <a:solidFill>
            <a:srgbClr val="00B9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CAF1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101"/>
          <p:cNvSpPr txBox="1"/>
          <p:nvPr/>
        </p:nvSpPr>
        <p:spPr>
          <a:xfrm>
            <a:off x="908783" y="759422"/>
            <a:ext cx="95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ÍNDICE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848" name="Google Shape;2848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8267" y="820671"/>
            <a:ext cx="190500" cy="12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5389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>
  <p:cSld name="Title and Vertical Text"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102"/>
          <p:cNvSpPr/>
          <p:nvPr/>
        </p:nvSpPr>
        <p:spPr>
          <a:xfrm>
            <a:off x="1" y="0"/>
            <a:ext cx="8476800" cy="4442100"/>
          </a:xfrm>
          <a:prstGeom prst="rect">
            <a:avLst/>
          </a:prstGeom>
          <a:solidFill>
            <a:srgbClr val="01B6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102"/>
          <p:cNvSpPr/>
          <p:nvPr/>
        </p:nvSpPr>
        <p:spPr>
          <a:xfrm>
            <a:off x="8476939" y="3154984"/>
            <a:ext cx="667200" cy="1683900"/>
          </a:xfrm>
          <a:prstGeom prst="rect">
            <a:avLst/>
          </a:prstGeom>
          <a:solidFill>
            <a:srgbClr val="01B6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2" name="Google Shape;2852;p102"/>
          <p:cNvSpPr txBox="1"/>
          <p:nvPr/>
        </p:nvSpPr>
        <p:spPr>
          <a:xfrm>
            <a:off x="365996" y="600044"/>
            <a:ext cx="1712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  <a:t>OBJE</a:t>
            </a:r>
            <a:b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  <a:t>TIVO</a:t>
            </a:r>
            <a:endParaRPr sz="3600" b="1">
              <a:solidFill>
                <a:srgbClr val="03868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3" name="Google Shape;2853;p102"/>
          <p:cNvSpPr txBox="1"/>
          <p:nvPr/>
        </p:nvSpPr>
        <p:spPr>
          <a:xfrm>
            <a:off x="365996" y="2321603"/>
            <a:ext cx="1684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  <a:t>ÍN</a:t>
            </a:r>
            <a:b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" sz="3600" b="1">
                <a:solidFill>
                  <a:srgbClr val="038688"/>
                </a:solidFill>
                <a:latin typeface="Verdana"/>
                <a:ea typeface="Verdana"/>
                <a:cs typeface="Verdana"/>
                <a:sym typeface="Verdana"/>
              </a:rPr>
              <a:t>DICE</a:t>
            </a:r>
            <a:endParaRPr sz="3600" b="1">
              <a:solidFill>
                <a:srgbClr val="038688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4" name="Google Shape;2854;p102"/>
          <p:cNvSpPr txBox="1"/>
          <p:nvPr/>
        </p:nvSpPr>
        <p:spPr>
          <a:xfrm>
            <a:off x="1962719" y="2591850"/>
            <a:ext cx="5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01</a:t>
            </a:r>
            <a:endParaRPr sz="18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5" name="Google Shape;2855;p102"/>
          <p:cNvSpPr txBox="1"/>
          <p:nvPr/>
        </p:nvSpPr>
        <p:spPr>
          <a:xfrm>
            <a:off x="1962719" y="3294048"/>
            <a:ext cx="5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02</a:t>
            </a:r>
            <a:endParaRPr sz="18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6" name="Google Shape;2856;p102"/>
          <p:cNvSpPr txBox="1"/>
          <p:nvPr/>
        </p:nvSpPr>
        <p:spPr>
          <a:xfrm>
            <a:off x="5325958" y="2591850"/>
            <a:ext cx="5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03</a:t>
            </a:r>
            <a:endParaRPr sz="18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7" name="Google Shape;2857;p102"/>
          <p:cNvSpPr txBox="1"/>
          <p:nvPr/>
        </p:nvSpPr>
        <p:spPr>
          <a:xfrm>
            <a:off x="5325958" y="3294048"/>
            <a:ext cx="525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04</a:t>
            </a:r>
            <a:endParaRPr sz="18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08232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103"/>
          <p:cNvSpPr/>
          <p:nvPr/>
        </p:nvSpPr>
        <p:spPr>
          <a:xfrm>
            <a:off x="7697451" y="4849060"/>
            <a:ext cx="12216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0">
                <a:solidFill>
                  <a:srgbClr val="7B8183"/>
                </a:solidFill>
                <a:latin typeface="Arial"/>
                <a:ea typeface="Arial"/>
                <a:cs typeface="Arial"/>
                <a:sym typeface="Arial"/>
              </a:rPr>
              <a:t>Academia Santander</a:t>
            </a:r>
            <a:endParaRPr sz="600" i="0">
              <a:solidFill>
                <a:srgbClr val="7B81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3868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104"/>
          <p:cNvGrpSpPr/>
          <p:nvPr/>
        </p:nvGrpSpPr>
        <p:grpSpPr>
          <a:xfrm>
            <a:off x="1" y="749495"/>
            <a:ext cx="8511676" cy="3383018"/>
            <a:chOff x="-94625" y="749495"/>
            <a:chExt cx="8511676" cy="3383018"/>
          </a:xfrm>
        </p:grpSpPr>
        <p:grpSp>
          <p:nvGrpSpPr>
            <p:cNvPr id="2862" name="Google Shape;2862;p104"/>
            <p:cNvGrpSpPr/>
            <p:nvPr/>
          </p:nvGrpSpPr>
          <p:grpSpPr>
            <a:xfrm>
              <a:off x="-94625" y="749495"/>
              <a:ext cx="6774661" cy="3383018"/>
              <a:chOff x="-94625" y="749508"/>
              <a:chExt cx="6774661" cy="4394100"/>
            </a:xfrm>
          </p:grpSpPr>
          <p:sp>
            <p:nvSpPr>
              <p:cNvPr id="2863" name="Google Shape;2863;p104"/>
              <p:cNvSpPr/>
              <p:nvPr/>
            </p:nvSpPr>
            <p:spPr>
              <a:xfrm>
                <a:off x="4898036" y="749508"/>
                <a:ext cx="1782000" cy="43941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104"/>
              <p:cNvSpPr/>
              <p:nvPr/>
            </p:nvSpPr>
            <p:spPr>
              <a:xfrm>
                <a:off x="-94625" y="749508"/>
                <a:ext cx="3238800" cy="43941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865" name="Google Shape;2865;p104"/>
            <p:cNvCxnSpPr/>
            <p:nvPr/>
          </p:nvCxnSpPr>
          <p:spPr>
            <a:xfrm>
              <a:off x="532151" y="1334125"/>
              <a:ext cx="7884900" cy="0"/>
            </a:xfrm>
            <a:prstGeom prst="straightConnector1">
              <a:avLst/>
            </a:prstGeom>
            <a:noFill/>
            <a:ln w="9525" cap="flat" cmpd="sng">
              <a:solidFill>
                <a:srgbClr val="7B818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6" name="Google Shape;2866;p104"/>
            <p:cNvCxnSpPr/>
            <p:nvPr/>
          </p:nvCxnSpPr>
          <p:spPr>
            <a:xfrm>
              <a:off x="532151" y="1948721"/>
              <a:ext cx="7884900" cy="0"/>
            </a:xfrm>
            <a:prstGeom prst="straightConnector1">
              <a:avLst/>
            </a:prstGeom>
            <a:noFill/>
            <a:ln w="9525" cap="flat" cmpd="sng">
              <a:solidFill>
                <a:srgbClr val="7B818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7" name="Google Shape;2867;p104"/>
            <p:cNvCxnSpPr/>
            <p:nvPr/>
          </p:nvCxnSpPr>
          <p:spPr>
            <a:xfrm>
              <a:off x="532151" y="2670748"/>
              <a:ext cx="7884900" cy="0"/>
            </a:xfrm>
            <a:prstGeom prst="straightConnector1">
              <a:avLst/>
            </a:prstGeom>
            <a:noFill/>
            <a:ln w="9525" cap="flat" cmpd="sng">
              <a:solidFill>
                <a:srgbClr val="7B818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8" name="Google Shape;2868;p104"/>
            <p:cNvCxnSpPr/>
            <p:nvPr/>
          </p:nvCxnSpPr>
          <p:spPr>
            <a:xfrm>
              <a:off x="532151" y="3392775"/>
              <a:ext cx="7884900" cy="0"/>
            </a:xfrm>
            <a:prstGeom prst="straightConnector1">
              <a:avLst/>
            </a:prstGeom>
            <a:noFill/>
            <a:ln w="9525" cap="flat" cmpd="sng">
              <a:solidFill>
                <a:srgbClr val="7B818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  <p:extLst>
      <p:ext uri="{BB962C8B-B14F-4D97-AF65-F5344CB8AC3E}">
        <p14:creationId xmlns:p14="http://schemas.microsoft.com/office/powerpoint/2010/main" val="41074663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0" name="Google Shape;2870;p105"/>
          <p:cNvPicPr preferRelativeResize="0"/>
          <p:nvPr/>
        </p:nvPicPr>
        <p:blipFill rotWithShape="1">
          <a:blip r:embed="rId2">
            <a:alphaModFix/>
          </a:blip>
          <a:srcRect t="5750" b="9924"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105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2" name="Google Shape;2872;p105"/>
          <p:cNvSpPr/>
          <p:nvPr/>
        </p:nvSpPr>
        <p:spPr>
          <a:xfrm rot="5400000">
            <a:off x="3781641" y="-674660"/>
            <a:ext cx="423000" cy="713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3" name="Google Shape;2873;p105"/>
          <p:cNvSpPr/>
          <p:nvPr/>
        </p:nvSpPr>
        <p:spPr>
          <a:xfrm>
            <a:off x="1" y="3106337"/>
            <a:ext cx="9144000" cy="136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4" name="Google Shape;2874;p105"/>
          <p:cNvGrpSpPr/>
          <p:nvPr/>
        </p:nvGrpSpPr>
        <p:grpSpPr>
          <a:xfrm>
            <a:off x="7184608" y="3481615"/>
            <a:ext cx="1705390" cy="618944"/>
            <a:chOff x="1725080" y="2022260"/>
            <a:chExt cx="2530253" cy="918315"/>
          </a:xfrm>
        </p:grpSpPr>
        <p:pic>
          <p:nvPicPr>
            <p:cNvPr id="2875" name="Google Shape;2875;p10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484881" y="2022260"/>
              <a:ext cx="770452" cy="9183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6" name="Google Shape;2876;p10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725080" y="2469890"/>
              <a:ext cx="1176432" cy="20478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590831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8" name="Google Shape;2878;p106"/>
          <p:cNvPicPr preferRelativeResize="0"/>
          <p:nvPr/>
        </p:nvPicPr>
        <p:blipFill rotWithShape="1">
          <a:blip r:embed="rId2">
            <a:alphaModFix/>
          </a:blip>
          <a:srcRect t="2396" b="13229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9" name="Google Shape;2879;p106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1">
              <a:alpha val="2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0" name="Google Shape;2880;p106"/>
          <p:cNvSpPr/>
          <p:nvPr/>
        </p:nvSpPr>
        <p:spPr>
          <a:xfrm>
            <a:off x="7308023" y="0"/>
            <a:ext cx="1357500" cy="39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713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10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3" name="Google Shape;2883;p10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84" name="Google Shape;2884;p10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5" name="Google Shape;2885;p10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10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222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9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16" name="Google Shape;2816;p9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7" name="Google Shape;2817;p9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8" name="Google Shape;2818;p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19" name="Google Shape;2819;p9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820" name="Google Shape;2820;p9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-2976231" y="2168636"/>
            <a:ext cx="4464050" cy="8062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28976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-project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IDE + explorando recursos</a:t>
            </a:r>
            <a:endParaRPr dirty="0"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/>
              <a:t>Na IDE utilizada pelo Santander temos como principais recursos:</a:t>
            </a:r>
          </a:p>
        </p:txBody>
      </p:sp>
    </p:spTree>
    <p:extLst>
      <p:ext uri="{BB962C8B-B14F-4D97-AF65-F5344CB8AC3E}">
        <p14:creationId xmlns:p14="http://schemas.microsoft.com/office/powerpoint/2010/main" val="33205580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3290187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Como ferramenta transversal a todas as etapas do workflow de análise, temos a programação funcional, que permite a criação de códigos mais rápidos, simples e reproduzíveis. No contexto do  </a:t>
            </a:r>
            <a:r>
              <a:rPr lang="pt-BR" sz="1400" dirty="0" err="1"/>
              <a:t>tidyverse</a:t>
            </a:r>
            <a:r>
              <a:rPr lang="pt-BR" sz="1400" dirty="0"/>
              <a:t> a biblioteca </a:t>
            </a:r>
            <a:r>
              <a:rPr lang="pt-BR" sz="1400" dirty="0" err="1"/>
              <a:t>purrr</a:t>
            </a:r>
            <a:r>
              <a:rPr lang="pt-BR" sz="1400" dirty="0"/>
              <a:t> disponibiliza de uma série de funcionalidades visando aprimorar a programação funcional no R. Como principal função temos o </a:t>
            </a:r>
            <a:r>
              <a:rPr lang="pt-BR" sz="1400" dirty="0" err="1"/>
              <a:t>map</a:t>
            </a:r>
            <a:r>
              <a:rPr lang="pt-BR" sz="1400" dirty="0"/>
              <a:t>(), transformando a sua entrada por meio da aplicação de uma função a cada elemento, e retornando uma lista com o mesmo comprimento que a entrada: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Programação</a:t>
            </a:r>
          </a:p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BDB2A2-E211-44A3-9DC8-4865C00C7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587" y="915529"/>
            <a:ext cx="5656413" cy="383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818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08500" y="744643"/>
            <a:ext cx="86095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O </a:t>
            </a:r>
            <a:r>
              <a:rPr lang="pt-BR" sz="1400" dirty="0" err="1"/>
              <a:t>map</a:t>
            </a:r>
            <a:r>
              <a:rPr lang="pt-BR" sz="1400" dirty="0"/>
              <a:t>() retorna listas por default, para que o resultado tenha outra estrutura/classe, podemos utilizar funções como: </a:t>
            </a:r>
            <a:r>
              <a:rPr lang="pt-BR" sz="1400" dirty="0" err="1"/>
              <a:t>map_dbl</a:t>
            </a:r>
            <a:r>
              <a:rPr lang="pt-BR" sz="1400" dirty="0"/>
              <a:t> que retorna um vetor número, </a:t>
            </a:r>
            <a:r>
              <a:rPr lang="pt-BR" sz="1400" dirty="0" err="1"/>
              <a:t>map_dfc</a:t>
            </a:r>
            <a:r>
              <a:rPr lang="pt-BR" sz="1400" dirty="0"/>
              <a:t> para um </a:t>
            </a:r>
            <a:r>
              <a:rPr lang="pt-BR" sz="1400" dirty="0" err="1"/>
              <a:t>data.frame</a:t>
            </a:r>
            <a:r>
              <a:rPr lang="pt-BR" sz="1400" dirty="0"/>
              <a:t> que combina os resultados por coluna, entre outras opções. Adicionalmente 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walk</a:t>
            </a:r>
            <a:r>
              <a:rPr lang="pt-BR" sz="1400" dirty="0"/>
              <a:t>() - similar ao </a:t>
            </a:r>
            <a:r>
              <a:rPr lang="pt-BR" sz="1400" dirty="0" err="1"/>
              <a:t>map</a:t>
            </a:r>
            <a:r>
              <a:rPr lang="pt-BR" sz="1400" dirty="0"/>
              <a:t>, porém sem ter o retorno da lista no console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pmap</a:t>
            </a:r>
            <a:r>
              <a:rPr lang="pt-BR" sz="1400" dirty="0"/>
              <a:t>() - aplica uma função a um grupo de elementos de um grupo de listas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append</a:t>
            </a:r>
            <a:r>
              <a:rPr lang="pt-BR" sz="1400" dirty="0"/>
              <a:t>() - adiciona valores ao fim de uma lista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Programação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132FAB0-82BD-4C5A-8EC5-292217535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550" y="3289081"/>
            <a:ext cx="62103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3652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 Por fim temos a apresentação dos resultados, uma parte crítica do processo, visto que, usualmente, é neste momento que toda a análise passa a ter um significado prático. Para tal podemos exportar as informações de interesse para outras ferramentas, como </a:t>
            </a:r>
            <a:r>
              <a:rPr lang="pt-BR" sz="1400" dirty="0" err="1"/>
              <a:t>excel</a:t>
            </a:r>
            <a:r>
              <a:rPr lang="pt-BR" sz="1400" dirty="0"/>
              <a:t>, </a:t>
            </a:r>
            <a:r>
              <a:rPr lang="pt-BR" sz="1400" dirty="0" err="1"/>
              <a:t>power</a:t>
            </a:r>
            <a:r>
              <a:rPr lang="pt-BR" sz="1400" dirty="0"/>
              <a:t> point, ou </a:t>
            </a:r>
            <a:r>
              <a:rPr lang="pt-BR" sz="1400" dirty="0" err="1"/>
              <a:t>etc</a:t>
            </a:r>
            <a:r>
              <a:rPr lang="pt-BR" sz="1400" dirty="0"/>
              <a:t>, o que não costuma ser muito prático. Como alternativa podemos fazer a análise e montar o </a:t>
            </a:r>
            <a:r>
              <a:rPr lang="pt-BR" sz="1400" dirty="0" err="1"/>
              <a:t>report</a:t>
            </a:r>
            <a:r>
              <a:rPr lang="pt-BR" sz="1400" dirty="0"/>
              <a:t> conjuntamente pelo R, garantindo reprodutibilidade e histórico, por meio do </a:t>
            </a:r>
            <a:r>
              <a:rPr lang="pt-BR" sz="1400" dirty="0" err="1"/>
              <a:t>Rmarkdown</a:t>
            </a:r>
            <a:r>
              <a:rPr lang="pt-BR" sz="1400" dirty="0"/>
              <a:t>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Comunicação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172662-D850-44B1-8576-FE7A69CE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72" y="2406650"/>
            <a:ext cx="237205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03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O R trabalha com dados carregados em memória, por meio de processamento sequencial, o que limita tanto o tamanho da base de dados que podemos trabalhar, quanto a velocidade de análise. Alternativas para quando estamos sob alguma destas limitações incluem: trabalhar com amostragens, usar um computador com mais recursos, acessar os dados considerando outras formas de leitura/processamento, ou segmentação de dados. Detalhando estas duas últimas opções temos: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outras formas de acesso: substituir os </a:t>
            </a:r>
            <a:r>
              <a:rPr lang="pt-BR" sz="1400" dirty="0" err="1"/>
              <a:t>data.frames</a:t>
            </a:r>
            <a:r>
              <a:rPr lang="pt-BR" sz="1400" dirty="0"/>
              <a:t>/</a:t>
            </a:r>
            <a:r>
              <a:rPr lang="pt-BR" sz="1400" dirty="0" err="1"/>
              <a:t>tibbles</a:t>
            </a:r>
            <a:r>
              <a:rPr lang="pt-BR" sz="1400" dirty="0"/>
              <a:t> pelo </a:t>
            </a:r>
            <a:r>
              <a:rPr lang="pt-BR" sz="1400" dirty="0" err="1"/>
              <a:t>data.table</a:t>
            </a:r>
            <a:r>
              <a:rPr lang="pt-BR" sz="1400" dirty="0"/>
              <a:t>, da biblioteca </a:t>
            </a:r>
            <a:r>
              <a:rPr lang="pt-BR" sz="1400" dirty="0" err="1"/>
              <a:t>data.table</a:t>
            </a:r>
            <a:r>
              <a:rPr lang="pt-BR" sz="1400" dirty="0"/>
              <a:t>(), uma vez que este trabalha com otimização de processamento e memória;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processar os dados em disco, ao invés da memória, por meio de bibliotecas como  </a:t>
            </a:r>
            <a:r>
              <a:rPr lang="pt-BR" sz="1400" dirty="0" err="1"/>
              <a:t>bigmemory</a:t>
            </a:r>
            <a:r>
              <a:rPr lang="pt-BR" sz="1400" dirty="0"/>
              <a:t>, ff ou </a:t>
            </a:r>
            <a:r>
              <a:rPr lang="pt-BR" sz="1400" dirty="0" err="1"/>
              <a:t>RevoScaleR</a:t>
            </a:r>
            <a:r>
              <a:rPr lang="pt-BR" sz="1400" dirty="0"/>
              <a:t>;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dado que o R é por padrão uma linguagem interpretada, utilizar funções como  compile() ou </a:t>
            </a:r>
            <a:r>
              <a:rPr lang="pt-BR" sz="1400" dirty="0" err="1"/>
              <a:t>enableJIT</a:t>
            </a:r>
            <a:r>
              <a:rPr lang="pt-BR" sz="1400" dirty="0"/>
              <a:t>() para acelerar o processamento de uma análise, principalmente se ela for executada </a:t>
            </a:r>
            <a:r>
              <a:rPr lang="pt-BR" sz="1400" dirty="0" err="1"/>
              <a:t>repeditamente</a:t>
            </a:r>
            <a:r>
              <a:rPr lang="pt-BR" sz="1400" dirty="0"/>
              <a:t>; e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utilizar pacotes que possibilitam paralelismo, como </a:t>
            </a:r>
            <a:r>
              <a:rPr lang="pt-BR" sz="1400" dirty="0" err="1"/>
              <a:t>Foreach</a:t>
            </a:r>
            <a:r>
              <a:rPr lang="pt-BR" sz="1400" dirty="0"/>
              <a:t> ou </a:t>
            </a:r>
            <a:r>
              <a:rPr lang="pt-BR" sz="1400" dirty="0" err="1"/>
              <a:t>Multicore</a:t>
            </a:r>
            <a:r>
              <a:rPr lang="pt-BR" sz="1400" dirty="0"/>
              <a:t>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R para Big Data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57390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Segmentação: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aqui podemos trabalhar “manualmente”, carregando </a:t>
            </a:r>
            <a:r>
              <a:rPr lang="pt-BR" sz="1400" dirty="0" err="1"/>
              <a:t>sub-conjuntos</a:t>
            </a:r>
            <a:r>
              <a:rPr lang="pt-BR" sz="1400" dirty="0"/>
              <a:t> das base de dados, analisando cada uma delas, e depois combinando os resultados;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carregar bibliotecas que permitam integração do R com o ecossistema de Big Data, permitindo a distribuição e análise de forma automática. O </a:t>
            </a:r>
            <a:r>
              <a:rPr lang="pt-BR" sz="1400" dirty="0" err="1"/>
              <a:t>RHadoop</a:t>
            </a:r>
            <a:r>
              <a:rPr lang="pt-BR" sz="1400" dirty="0"/>
              <a:t>, por exemplo, é um conjunto de pacotes que permite conectar o ambiente R em clusters HDFS e HBASE para a execução de operações. Outra opção é o </a:t>
            </a:r>
            <a:r>
              <a:rPr lang="pt-BR" sz="1400" dirty="0" err="1"/>
              <a:t>sparklyr</a:t>
            </a:r>
            <a:r>
              <a:rPr lang="pt-BR" sz="1400" dirty="0"/>
              <a:t>, que possibilita a execução de comandos do R em clusters do Apache </a:t>
            </a:r>
            <a:r>
              <a:rPr lang="pt-BR" sz="1400" dirty="0" err="1"/>
              <a:t>Spark</a:t>
            </a:r>
            <a:r>
              <a:rPr lang="pt-BR" sz="1400" dirty="0"/>
              <a:t>. Tanto o </a:t>
            </a:r>
            <a:r>
              <a:rPr lang="pt-BR" sz="1400" dirty="0" err="1"/>
              <a:t>RHadoop</a:t>
            </a:r>
            <a:r>
              <a:rPr lang="pt-BR" sz="1400" dirty="0"/>
              <a:t> quanto o </a:t>
            </a:r>
            <a:r>
              <a:rPr lang="pt-BR" sz="1400" dirty="0" err="1"/>
              <a:t>sparklyr</a:t>
            </a:r>
            <a:r>
              <a:rPr lang="pt-BR" sz="1400" dirty="0"/>
              <a:t> possibilitam o uso de comandos do pacote  </a:t>
            </a:r>
            <a:r>
              <a:rPr lang="pt-BR" sz="1400" dirty="0" err="1"/>
              <a:t>dplyr</a:t>
            </a:r>
            <a:r>
              <a:rPr lang="pt-BR" sz="1400" dirty="0"/>
              <a:t>, e a sintaxe do </a:t>
            </a:r>
            <a:r>
              <a:rPr lang="pt-BR" sz="1400" dirty="0" err="1"/>
              <a:t>tidyverse</a:t>
            </a:r>
            <a:r>
              <a:rPr lang="pt-BR" sz="1400" dirty="0"/>
              <a:t>(). Assim, as tecnologias se complementam: é possível escrever código de forma mais simples e rápida no R e executá-lo </a:t>
            </a:r>
            <a:r>
              <a:rPr lang="pt-BR" sz="1400" dirty="0" err="1"/>
              <a:t>distribuidamente</a:t>
            </a:r>
            <a:r>
              <a:rPr lang="pt-BR" sz="1400" dirty="0"/>
              <a:t> em grandes bases de dados no </a:t>
            </a:r>
            <a:r>
              <a:rPr lang="pt-BR" sz="1400" dirty="0" err="1"/>
              <a:t>Hadoop</a:t>
            </a:r>
            <a:r>
              <a:rPr lang="pt-BR" sz="1400" dirty="0"/>
              <a:t> ou </a:t>
            </a:r>
            <a:r>
              <a:rPr lang="pt-BR" sz="1400" dirty="0" err="1"/>
              <a:t>Spark</a:t>
            </a:r>
            <a:r>
              <a:rPr lang="pt-BR" sz="1400" dirty="0"/>
              <a:t>, e podemos alavancar os tradicionais sistemas de Big Data, integrando a eles as funcionalidades de análise e </a:t>
            </a:r>
            <a:r>
              <a:rPr lang="pt-BR" sz="1400" dirty="0" err="1"/>
              <a:t>machine</a:t>
            </a:r>
            <a:r>
              <a:rPr lang="pt-BR" sz="1400" dirty="0"/>
              <a:t> </a:t>
            </a:r>
            <a:r>
              <a:rPr lang="pt-BR" sz="1400" dirty="0" err="1"/>
              <a:t>learning</a:t>
            </a:r>
            <a:r>
              <a:rPr lang="pt-BR" sz="1400" dirty="0"/>
              <a:t> disponíveis no ecossistema do R.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R para Big Data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36105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Além das soluções e bibliotecas aqui comentados, é importante lembrar que o R oferece muitas formas de completar uma mesma atividade. Sendo assim, é sempre recomendado que procure opções para otimizar sua rotina. Seguem abaixo as algumas referências open-</a:t>
            </a:r>
            <a:r>
              <a:rPr lang="pt-BR" sz="1400" dirty="0" err="1"/>
              <a:t>source</a:t>
            </a:r>
            <a:r>
              <a:rPr lang="pt-BR" sz="1400" dirty="0"/>
              <a:t> para o aprofundamento dos pontos aqui listados: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R for data </a:t>
            </a:r>
            <a:r>
              <a:rPr lang="pt-BR" sz="1400" dirty="0" err="1"/>
              <a:t>science</a:t>
            </a:r>
            <a:r>
              <a:rPr lang="pt-BR" sz="1400" dirty="0"/>
              <a:t>: https://r4ds.had.co.nz/introduction.html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Advanced</a:t>
            </a:r>
            <a:r>
              <a:rPr lang="pt-BR" sz="1400" dirty="0"/>
              <a:t> R: http://adv-r.had.co.nz/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Hands-On </a:t>
            </a:r>
            <a:r>
              <a:rPr lang="pt-BR" sz="1400" dirty="0" err="1"/>
              <a:t>Programming</a:t>
            </a:r>
            <a:r>
              <a:rPr lang="pt-BR" sz="1400" dirty="0"/>
              <a:t> </a:t>
            </a:r>
            <a:r>
              <a:rPr lang="pt-BR" sz="1400" dirty="0" err="1"/>
              <a:t>with</a:t>
            </a:r>
            <a:r>
              <a:rPr lang="pt-BR" sz="1400" dirty="0"/>
              <a:t> R: https://rstudio-education.github.io/hopr/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Curso-R</a:t>
            </a:r>
            <a:r>
              <a:rPr lang="pt-BR" sz="1400" dirty="0"/>
              <a:t>: https://www.curso-r.com/material/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Vamos agora fazer um ciclo de análises considerando arquivos do Santander.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Boa sorte!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Considerações Finais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175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Introdução </a:t>
            </a:r>
            <a:r>
              <a:rPr lang="pt-BR" dirty="0"/>
              <a:t>ao 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3342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Como calculadora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510398" y="1200225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No Console do R os textos precedidos por `#` tratam-se de comentários, enquanto que os antecedidos por `&gt;` caracterizam resultados - neste material trabalharemos com ` #&gt;` para identificar os resultados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Antes de cada resultado o R indica a quantidade de elementos da referida linha entre colchetes, `[1]` em todos os exemplos dados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E67DCB-AB7D-4D4A-95C4-6B7C738AF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98" y="1017725"/>
            <a:ext cx="4191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Como calculadora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510398" y="1200225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O R permite ampliar as equações mantendo a notação básica de operações algébricas, como a aplicação hierárquica de parênteses e operações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somente os parênteses podem ser utilizados nas expressões matemáticas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os operadores lógicos no R possuem as saídas `TRUE` ou `FALSE`.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podemos escrever dois comandos em uma única linha utilizando o símbolo `;`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8D1344-EC91-4444-911A-0B0280F0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570" y="839186"/>
            <a:ext cx="4362450" cy="16573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A8503B1-3F12-49E3-8B9E-3BFCA1F02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570" y="2494565"/>
            <a:ext cx="4343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15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Como calculadora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510398" y="1200225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No caso de comandos incompletos, o R mostrará o símbolo `+`, indicando que o R está aguardando os próximos comandos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Para iniciar uma nova linha comando, desconsiderando comandos parciais anteriores, basta pressionar a tecla ‘</a:t>
            </a:r>
            <a:r>
              <a:rPr lang="pt-BR" sz="1600" dirty="0" err="1"/>
              <a:t>Esc</a:t>
            </a:r>
            <a:r>
              <a:rPr lang="pt-BR" sz="1600" dirty="0"/>
              <a:t>’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no caso de um comando que o R não reconheça, ele retornará uma mensagem de erro, mas basta digitar o comando desejado na sequência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6FBD614-A39C-4A0E-9F30-1EB6632C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98" y="2178029"/>
            <a:ext cx="43338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Aplicação de funções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381000" y="1200223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Assim como em muitas linguagens, no R uma função é um conjunto de instruções visando executar uma tarefa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O R disponibiliza várias funções na sua instalação básica, permitindo desde leitura e organização de dados, até tabelas, gráficos e modelos estatísticos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O nome de tais funções são em geral intuitivos, como a função `</a:t>
            </a:r>
            <a:r>
              <a:rPr lang="pt-BR" sz="1600" dirty="0" err="1"/>
              <a:t>exp</a:t>
            </a:r>
            <a:r>
              <a:rPr lang="pt-BR" sz="1600" dirty="0"/>
              <a:t>()`, por exemplo, que calcula o exponencial de um número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62E7876-6669-4EC9-AC52-ADEC09BD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01829"/>
            <a:ext cx="44577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A função help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381000" y="1021798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Uma das funções mais importantes no R é a função `help()`, ou ainda  `?`, o seu operador equivalente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Por meio desta função temos acesso à informações referente ao objeto de consulta, como: descrição, possibilidades de alterações, funções relacionadas, exemplos, entre outros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Consultando o `?log` (`help(log)`), por exemplo, temos que é possível mudar a base segundo a qual o logaritmo é computado, e como fazer isso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B77C8B-5626-45D2-96BF-7CF689F82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20" y="292029"/>
            <a:ext cx="3790380" cy="455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2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Funções e seus argumentos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381000" y="1021798"/>
            <a:ext cx="41910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Ao alterar a base de cálculo da função `log()` por exemplo, não é necessário especificar o nome do primeiro argumento da função uma vez que o R assume a lógica de ordem.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Tal prática não é recomendada nos casos em que utilizamos parâmetros não obrigatórios (como foi o caso do argumento base), ou para funções que possuem muitos argumentos.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F3CF93-DBE0-4229-B2C1-F0651B7FC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52" y="1370952"/>
            <a:ext cx="43910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0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Objetos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93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Criando objetos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254876" y="922432"/>
            <a:ext cx="43171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Objetos no R são elementos que podem ser armazenados em variáveis, isto vale para dados, funções e até expressões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Para criação de  objetos é recomendado trabalhar com `&lt;-`, considerando atribuições da direita para a esquerda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Quanto a nomeação o R permite: letras (diferenciando maiúsculas e minúsculas), números, e os símbolos `.` e `_`, desde que o nome não seja iniciado com números ou com um símbolo imediatamente seguido por número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27359A-8FD5-4229-BA6D-ED42F419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1773531"/>
            <a:ext cx="469582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0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Introduçã</a:t>
            </a:r>
            <a:r>
              <a:rPr lang="pt-BR" dirty="0"/>
              <a:t>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489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Objetos especiais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254876" y="922432"/>
            <a:ext cx="43171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No R existem alguns nomes reservados para representar os seguintes casos especiais: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NA (</a:t>
            </a:r>
            <a:r>
              <a:rPr lang="pt-BR" sz="1400" dirty="0" err="1"/>
              <a:t>Not</a:t>
            </a:r>
            <a:r>
              <a:rPr lang="pt-BR" sz="1400" dirty="0"/>
              <a:t> </a:t>
            </a:r>
            <a:r>
              <a:rPr lang="pt-BR" sz="1400" dirty="0" err="1"/>
              <a:t>Available</a:t>
            </a:r>
            <a:r>
              <a:rPr lang="pt-BR" sz="1400" dirty="0"/>
              <a:t>): dado faltante ou indisponível (similar ao </a:t>
            </a:r>
            <a:r>
              <a:rPr lang="pt-BR" sz="1400" dirty="0" err="1"/>
              <a:t>null</a:t>
            </a:r>
            <a:r>
              <a:rPr lang="pt-BR" sz="1400" dirty="0"/>
              <a:t> do SQL/SAS)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NaN</a:t>
            </a:r>
            <a:r>
              <a:rPr lang="pt-BR" sz="1400" dirty="0"/>
              <a:t> (</a:t>
            </a:r>
            <a:r>
              <a:rPr lang="pt-BR" sz="1400" dirty="0" err="1"/>
              <a:t>Not</a:t>
            </a:r>
            <a:r>
              <a:rPr lang="pt-BR" sz="1400" dirty="0"/>
              <a:t> a </a:t>
            </a:r>
            <a:r>
              <a:rPr lang="pt-BR" sz="1400" dirty="0" err="1"/>
              <a:t>Number</a:t>
            </a:r>
            <a:r>
              <a:rPr lang="pt-BR" sz="1400" dirty="0"/>
              <a:t>): representa indefinições matemáticas, como o log de números negativos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Inf</a:t>
            </a:r>
            <a:r>
              <a:rPr lang="pt-BR" sz="1400" dirty="0"/>
              <a:t> (Infinito): conceito matemático (positivo ou negativo)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NULL: representa a ausência de informação, utilizada como retorno de funções cujos valores são indefinidos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9D273F-DEAB-47C4-905D-0FBBAB397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538" y="1779697"/>
            <a:ext cx="41814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7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Objetos especiais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254876" y="922432"/>
            <a:ext cx="34408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Ao criar objetos passamos a ter a informação que estes carregam salvos na memória, e podemos utiliza-los para operações com outros elementos e/ou objetos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Para excluirmos um objeto: </a:t>
            </a:r>
            <a:r>
              <a:rPr lang="pt-BR" sz="1600" dirty="0" err="1"/>
              <a:t>rm</a:t>
            </a:r>
            <a:r>
              <a:rPr lang="pt-BR" sz="1600" dirty="0"/>
              <a:t>(</a:t>
            </a:r>
            <a:r>
              <a:rPr lang="pt-BR" sz="1600" dirty="0" err="1"/>
              <a:t>nome_do</a:t>
            </a:r>
            <a:r>
              <a:rPr lang="pt-BR" sz="1600" dirty="0"/>
              <a:t> objeto)</a:t>
            </a:r>
            <a:endParaRPr lang="pt-BR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06FE041-845B-4945-8942-6DBBC796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864729"/>
            <a:ext cx="5448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32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Entendendo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9134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Tipos de dados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54876" y="922432"/>
            <a:ext cx="4453758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No R existem seis tipos de dados, que basicamente indicam como os objetos são armazenados ():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character</a:t>
            </a:r>
            <a:r>
              <a:rPr lang="pt-BR" sz="1400" dirty="0"/>
              <a:t>: textos ou </a:t>
            </a:r>
            <a:r>
              <a:rPr lang="pt-BR" sz="1400" dirty="0" err="1"/>
              <a:t>strings</a:t>
            </a: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numeric</a:t>
            </a:r>
            <a:r>
              <a:rPr lang="pt-BR" sz="1400" b="1" dirty="0"/>
              <a:t> </a:t>
            </a:r>
            <a:r>
              <a:rPr lang="pt-BR" sz="1400" dirty="0"/>
              <a:t>(ou </a:t>
            </a:r>
            <a:r>
              <a:rPr lang="pt-BR" sz="1400" dirty="0" err="1"/>
              <a:t>double</a:t>
            </a:r>
            <a:r>
              <a:rPr lang="pt-BR" sz="1400" dirty="0"/>
              <a:t>): valores decimais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integer</a:t>
            </a:r>
            <a:r>
              <a:rPr lang="pt-BR" sz="1400" dirty="0"/>
              <a:t>: números naturais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logical</a:t>
            </a:r>
            <a:r>
              <a:rPr lang="pt-BR" sz="1400" dirty="0"/>
              <a:t>: valores booleanos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complex</a:t>
            </a:r>
            <a:r>
              <a:rPr lang="pt-BR" sz="1400" dirty="0"/>
              <a:t>: números complexos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raw</a:t>
            </a:r>
            <a:r>
              <a:rPr lang="pt-BR" sz="1400" dirty="0"/>
              <a:t>: bytes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Para consultar o tipo de um dado: `</a:t>
            </a:r>
            <a:r>
              <a:rPr lang="pt-BR" sz="1600" dirty="0" err="1"/>
              <a:t>typeof</a:t>
            </a:r>
            <a:r>
              <a:rPr lang="pt-BR" sz="1600" dirty="0"/>
              <a:t>()`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CE31BB-5736-40DB-BA6A-81BE22EFD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890" y="1705542"/>
            <a:ext cx="5038110" cy="257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Tipos de dados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4638675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Os tipos de dados são importantes pois algumas funções só farão sentido para determinados tipos de dados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Uma característica do armazenamento de objetos no R, é que eles respeitam a seguinte hierarquia de coerção: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 err="1"/>
              <a:t>character</a:t>
            </a:r>
            <a:r>
              <a:rPr lang="pt-BR" sz="1400" dirty="0"/>
              <a:t> &gt; </a:t>
            </a:r>
            <a:r>
              <a:rPr lang="pt-BR" sz="1400" dirty="0" err="1"/>
              <a:t>complex</a:t>
            </a:r>
            <a:r>
              <a:rPr lang="pt-BR" sz="1400" dirty="0"/>
              <a:t> &gt; </a:t>
            </a:r>
            <a:r>
              <a:rPr lang="pt-BR" sz="1400" dirty="0" err="1"/>
              <a:t>numeric</a:t>
            </a:r>
            <a:r>
              <a:rPr lang="pt-BR" sz="1400" dirty="0"/>
              <a:t> &gt; </a:t>
            </a:r>
            <a:r>
              <a:rPr lang="pt-BR" sz="1400" dirty="0" err="1"/>
              <a:t>integer</a:t>
            </a:r>
            <a:r>
              <a:rPr lang="pt-BR" sz="1400" dirty="0"/>
              <a:t> &gt; </a:t>
            </a:r>
            <a:r>
              <a:rPr lang="pt-BR" sz="1400" dirty="0" err="1"/>
              <a:t>logical</a:t>
            </a:r>
            <a:r>
              <a:rPr lang="pt-BR" sz="1400" dirty="0"/>
              <a:t> &gt; </a:t>
            </a:r>
            <a:r>
              <a:rPr lang="pt-BR" sz="1400" dirty="0" err="1"/>
              <a:t>raw</a:t>
            </a:r>
            <a:endParaRPr lang="pt-BR" sz="1400" dirty="0"/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Tendo que objetos do tipo `</a:t>
            </a:r>
            <a:r>
              <a:rPr lang="pt-BR" sz="1600" dirty="0" err="1"/>
              <a:t>complex</a:t>
            </a:r>
            <a:r>
              <a:rPr lang="pt-BR" sz="1600" dirty="0"/>
              <a:t>` e `</a:t>
            </a:r>
            <a:r>
              <a:rPr lang="pt-BR" sz="1600" dirty="0" err="1"/>
              <a:t>raw</a:t>
            </a:r>
            <a:r>
              <a:rPr lang="pt-BR" sz="1600" dirty="0"/>
              <a:t>` são pouco usuais, nos limitaremos a discutir os demais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B17BD0-A4CD-4C90-A8C2-C992C48A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25" y="1237367"/>
            <a:ext cx="463867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48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Estruturas de dados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254874" y="922432"/>
            <a:ext cx="8577426" cy="3639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Adicionalmente ao armazenamento em memória, os dados do R podem ser organizados segundo as seguintes estruturas:	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b="1" dirty="0"/>
              <a:t>	</a:t>
            </a:r>
            <a:r>
              <a:rPr lang="pt-BR" b="1" dirty="0"/>
              <a:t>Vetores atômicos</a:t>
            </a:r>
          </a:p>
          <a:p>
            <a:pPr marL="285750" indent="-285750">
              <a:spcAft>
                <a:spcPts val="1600"/>
              </a:spcAft>
            </a:pPr>
            <a:r>
              <a:rPr lang="pt-BR" b="1" dirty="0"/>
              <a:t>	Matrizes </a:t>
            </a:r>
          </a:p>
          <a:p>
            <a:pPr marL="285750" indent="-285750">
              <a:spcAft>
                <a:spcPts val="1600"/>
              </a:spcAft>
            </a:pPr>
            <a:r>
              <a:rPr lang="pt-BR" b="1" dirty="0"/>
              <a:t>	</a:t>
            </a:r>
            <a:r>
              <a:rPr lang="pt-BR" b="1" dirty="0" err="1"/>
              <a:t>Arrays</a:t>
            </a:r>
            <a:r>
              <a:rPr lang="pt-BR" b="1" dirty="0"/>
              <a:t> </a:t>
            </a:r>
          </a:p>
          <a:p>
            <a:pPr marL="285750" indent="-285750">
              <a:spcAft>
                <a:spcPts val="1600"/>
              </a:spcAft>
            </a:pPr>
            <a:r>
              <a:rPr lang="pt-BR" b="1" dirty="0"/>
              <a:t>	Data frames</a:t>
            </a:r>
          </a:p>
          <a:p>
            <a:pPr marL="285750" indent="-285750">
              <a:spcAft>
                <a:spcPts val="1600"/>
              </a:spcAft>
            </a:pPr>
            <a:r>
              <a:rPr lang="pt-BR" b="1" dirty="0"/>
              <a:t>	Listas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Vamos discutir estas estruturas considerando: sua criação, consulta, classes e operações</a:t>
            </a:r>
          </a:p>
        </p:txBody>
      </p:sp>
    </p:spTree>
    <p:extLst>
      <p:ext uri="{BB962C8B-B14F-4D97-AF65-F5344CB8AC3E}">
        <p14:creationId xmlns:p14="http://schemas.microsoft.com/office/powerpoint/2010/main" val="2856597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(criação)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07616"/>
            <a:ext cx="4319095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Vetores atômicos são a estrutura mais básica do R, caracterizados por uma única dimensão e objetos atômicos, isto é, de um mesmo tipo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A forma mais usual para </a:t>
            </a:r>
            <a:r>
              <a:rPr lang="pt-BR" sz="1600" b="1" dirty="0"/>
              <a:t>criar </a:t>
            </a:r>
            <a:r>
              <a:rPr lang="pt-BR" sz="1600" dirty="0"/>
              <a:t>um vetor no R é por meio da função `c()`, que combina os elementos nele listados. Porém existem muitas outras opções, como o operador `:`, que gera sequências, ou a função `rep()` que replica valores, além de combinações entre estas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4446DF-29A6-4DA4-AFF3-314A7C013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440" y="864729"/>
            <a:ext cx="4572000" cy="304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F70105-FC5D-44EC-8939-3320C1291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865" y="3848216"/>
            <a:ext cx="4629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29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(consultas)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07616"/>
            <a:ext cx="433552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Para </a:t>
            </a:r>
            <a:r>
              <a:rPr lang="pt-BR" sz="1600" b="1" dirty="0"/>
              <a:t>consultas</a:t>
            </a:r>
            <a:r>
              <a:rPr lang="pt-BR" sz="1600" dirty="0"/>
              <a:t> basta indicar o índice do elemento de interesse entre colchetes – notando que o índice de contagem do R se inicia no 1, e não no 0, como costuma ser em outras linguagens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Para consultar múltiplos elementos, podemos indicar os índices de interesse por meio de novos vetores, ou ainda explicitar apenas os </a:t>
            </a:r>
            <a:r>
              <a:rPr lang="pt-BR" sz="1600" dirty="0" err="1"/>
              <a:t>os</a:t>
            </a:r>
            <a:r>
              <a:rPr lang="pt-BR" sz="1600" dirty="0"/>
              <a:t> elementos que não temos interesse precedidos por `-`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1582A0-83F8-47B4-A44B-6AD954DD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07616"/>
            <a:ext cx="4572000" cy="22002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01CB0D-7096-47D8-8379-9B60D521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36" y="3459117"/>
            <a:ext cx="4558863" cy="132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5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(classes)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864729"/>
            <a:ext cx="8079827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Um vetor possui como classe o tipo dos objetos que guarda. Sendo importante ter em mente a hierarquia de coerção comentada na seção anterior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Tendo em conta que algumas funções fazem a coerção de forma automática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0BAEE4-E664-4DCC-8842-BC2368BEE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6" y="3064249"/>
            <a:ext cx="6248400" cy="185737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EEFE5B-009A-472E-8D23-A5476482EE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294" y="1655388"/>
            <a:ext cx="62579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6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293304" y="16114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(operações)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56337" y="1008323"/>
            <a:ext cx="2573725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Para </a:t>
            </a:r>
            <a:r>
              <a:rPr lang="pt-BR" sz="1600" b="1" dirty="0"/>
              <a:t>operações</a:t>
            </a:r>
            <a:r>
              <a:rPr lang="pt-BR" sz="1600" dirty="0"/>
              <a:t> entre vetores, o R alinha os objetos, e faz o cálculo elemento a elemento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No caso dos vetores possuírem tamanhos diferentes, o R irá utilizar o esquema de reciclagem, ou seja, o vetor menor será repetido até completar o vetor maior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EB112A-EACB-40AB-A54A-801DF186E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2571750"/>
            <a:ext cx="6438900" cy="25622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549C5A4-FBDF-411A-B1F1-4EF6CB7F6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100" y="1213774"/>
            <a:ext cx="63817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2" name="Google Shape;2922;p110"/>
          <p:cNvSpPr txBox="1"/>
          <p:nvPr/>
        </p:nvSpPr>
        <p:spPr>
          <a:xfrm>
            <a:off x="1397350" y="2818625"/>
            <a:ext cx="6460800" cy="18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o seu nome?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Em que área você trabalha? Qual o cargo?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7777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 sua experiência com Spark? (interna ou externa)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23" name="Google Shape;2923;p110"/>
          <p:cNvSpPr txBox="1"/>
          <p:nvPr/>
        </p:nvSpPr>
        <p:spPr>
          <a:xfrm>
            <a:off x="1390327" y="2550525"/>
            <a:ext cx="143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100" b="1" i="0" u="none" strike="noStrike" kern="0" cap="none" spc="0" normalizeH="0" baseline="0" noProof="0">
                <a:ln>
                  <a:noFill/>
                </a:ln>
                <a:solidFill>
                  <a:srgbClr val="E92100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QUEM É VOCÊ?</a:t>
            </a:r>
            <a:endParaRPr kumimoji="0" sz="1100" b="1" i="0" u="none" strike="noStrike" kern="0" cap="none" spc="0" normalizeH="0" baseline="0" noProof="0">
              <a:ln>
                <a:noFill/>
              </a:ln>
              <a:solidFill>
                <a:srgbClr val="E92100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(atributos)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22432"/>
            <a:ext cx="870617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O R permite que adicionemos atributos aos objetos, o que significa associar propriedades como: nomes, dimensões, classes, comentários, etc. Tais atributos não alteram o armazenamento do objeto, mas modificam o comportamento do objeto em alguns contextos. 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No caso dos vetores, `</a:t>
            </a:r>
            <a:r>
              <a:rPr lang="pt-BR" sz="1600" dirty="0" err="1"/>
              <a:t>length</a:t>
            </a:r>
            <a:r>
              <a:rPr lang="pt-BR" sz="1600" dirty="0"/>
              <a:t>` e `</a:t>
            </a:r>
            <a:r>
              <a:rPr lang="pt-BR" sz="1600" dirty="0" err="1"/>
              <a:t>class</a:t>
            </a:r>
            <a:r>
              <a:rPr lang="pt-BR" sz="1600" dirty="0"/>
              <a:t>` são atributos default, enquanto `</a:t>
            </a:r>
            <a:r>
              <a:rPr lang="pt-BR" sz="1600" dirty="0" err="1"/>
              <a:t>names</a:t>
            </a:r>
            <a:r>
              <a:rPr lang="pt-BR" sz="1600" dirty="0"/>
              <a:t>` é opcional extremamente importante, visto que permite a construção de alguns casos especiais.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518D260-8AC2-4627-A75F-22E14B527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453" y="1926095"/>
            <a:ext cx="62198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0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especiais: Fatores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22432"/>
            <a:ext cx="8805041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Fatores tratam-se de vetores atômicos que possuem um número limitado de categorias, o que nos permite trabalhar com variáveis categóricas, que são tratadas de forma diferenciada para algumas análises (como em modelos de regressão p.e.). 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Tais objetos podem ser armazenados como </a:t>
            </a:r>
            <a:r>
              <a:rPr lang="pt-BR" sz="1600" dirty="0" err="1"/>
              <a:t>strings</a:t>
            </a:r>
            <a:r>
              <a:rPr lang="pt-BR" sz="1600" dirty="0"/>
              <a:t> ou inteiros, e possuem nomes associados, chamados categorias ou níveis (</a:t>
            </a:r>
            <a:r>
              <a:rPr lang="pt-BR" sz="1600" dirty="0" err="1"/>
              <a:t>levels</a:t>
            </a:r>
            <a:r>
              <a:rPr lang="pt-BR" sz="1600" dirty="0"/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5E31DE-EE59-4C1E-B6A6-A89D257F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23" y="1852449"/>
            <a:ext cx="62579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0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155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especiais: Fatores (variáveis nominais)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785798"/>
            <a:ext cx="870617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Os fatores permitem que seus níveis sejam ordenados, de modo que podemos diferenciar as variáveis categóricas nominais e ordinais, em que: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500" b="1" dirty="0"/>
              <a:t>- variáveis nominais:</a:t>
            </a:r>
            <a:r>
              <a:rPr lang="pt-BR" sz="1500" dirty="0"/>
              <a:t> variáveis que possuem categorias sem qualquer tipo de ordenação entre elas e, portanto, não podem ser submetidas a operações aritméticas. Exemplos: cores e gênero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5A9CC2-CC0B-4C4A-B8BB-240595C6B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25" y="2310140"/>
            <a:ext cx="6248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327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15539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especiais: Fatores (variáveis ordinais)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785798"/>
            <a:ext cx="870617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500" b="1" dirty="0"/>
              <a:t>- variáveis ordinais:</a:t>
            </a:r>
            <a:r>
              <a:rPr lang="pt-BR" sz="1500" dirty="0"/>
              <a:t> possuem uma ordenação entre as suas categorias, apesar de não haver uma escala bem definida entre as categorias. De modo que podemos fazer alguns cálculos, como a obtenção do nível máximo. Exemplos: classe social, escolaridade ou pesquisas de opinião do tipo concordo/neutro/discordo.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5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5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5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5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5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500" dirty="0"/>
              <a:t>Visto ser um caso particular dos vetores a forma de acesso é a mesma. No mais podemos utilizar funções como: `</a:t>
            </a:r>
            <a:r>
              <a:rPr lang="pt-BR" sz="1500" dirty="0" err="1"/>
              <a:t>is.factor</a:t>
            </a:r>
            <a:r>
              <a:rPr lang="pt-BR" sz="1500" dirty="0"/>
              <a:t>`/`</a:t>
            </a:r>
            <a:r>
              <a:rPr lang="pt-BR" sz="1500" dirty="0" err="1"/>
              <a:t>is.ordered</a:t>
            </a:r>
            <a:r>
              <a:rPr lang="pt-BR" sz="1500" dirty="0"/>
              <a:t>` e `</a:t>
            </a:r>
            <a:r>
              <a:rPr lang="pt-BR" sz="1500" dirty="0" err="1"/>
              <a:t>as.factor</a:t>
            </a:r>
            <a:r>
              <a:rPr lang="pt-BR" sz="1500" dirty="0"/>
              <a:t>`/`</a:t>
            </a:r>
            <a:r>
              <a:rPr lang="pt-BR" sz="1500" dirty="0" err="1"/>
              <a:t>as.ordered</a:t>
            </a:r>
            <a:r>
              <a:rPr lang="pt-BR" sz="1500" dirty="0"/>
              <a:t>`.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1B3B1BC-5F16-4434-8DC5-8870A5AFB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014552"/>
            <a:ext cx="626745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1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157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especiais: Datas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22432"/>
            <a:ext cx="8805041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O R possui uma classe própria para objetos que armazenam datas. De modo que para transformar um elemento para tal classe podemos utilizar a função </a:t>
            </a:r>
            <a:r>
              <a:rPr lang="pt-BR" sz="1600" dirty="0" err="1"/>
              <a:t>as.Date</a:t>
            </a:r>
            <a:r>
              <a:rPr lang="pt-BR" sz="1600" dirty="0"/>
              <a:t>():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Desta forma podemos fazer cálculos cabíveis à dados desta natureza, como, por exemplo, a quantidade de dias entre duas datas: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C5E648-DC9A-4C59-82C9-15FD048B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62" y="1797761"/>
            <a:ext cx="6238875" cy="11906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7A6A416-FDC2-4CB3-AD42-E52F93928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4031225"/>
            <a:ext cx="62103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157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Vetores especiais: Datas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22432"/>
            <a:ext cx="8805041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Abaixo estão algumas alternativas de formato - para mais opções consulte `?</a:t>
            </a:r>
            <a:r>
              <a:rPr lang="pt-BR" sz="1600" dirty="0" err="1"/>
              <a:t>strptime</a:t>
            </a:r>
            <a:r>
              <a:rPr lang="pt-BR" sz="1600" dirty="0"/>
              <a:t>`: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%d: dias numéricos (0-31)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%a: dias da semana, abreviados (</a:t>
            </a:r>
            <a:r>
              <a:rPr lang="pt-BR" sz="1400" dirty="0" err="1"/>
              <a:t>Mon</a:t>
            </a:r>
            <a:r>
              <a:rPr lang="pt-BR" sz="1400" dirty="0"/>
              <a:t>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%A: dias da semana, não abreviados (</a:t>
            </a:r>
            <a:r>
              <a:rPr lang="pt-BR" sz="1400" dirty="0" err="1"/>
              <a:t>Monday</a:t>
            </a:r>
            <a:r>
              <a:rPr lang="pt-BR" sz="1400" dirty="0"/>
              <a:t>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%m: meses numéricos (00-12)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%b: meses em texto, abreviados (Jan)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%B: meses em texto, não abreviados (</a:t>
            </a:r>
            <a:r>
              <a:rPr lang="pt-BR" sz="1400" dirty="0" err="1"/>
              <a:t>January</a:t>
            </a:r>
            <a:r>
              <a:rPr lang="pt-BR" sz="1400" dirty="0"/>
              <a:t>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%y: anos com dois dígitos (19)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%Y: anos com quatro dígitos (2019)</a:t>
            </a:r>
          </a:p>
        </p:txBody>
      </p:sp>
    </p:spTree>
    <p:extLst>
      <p:ext uri="{BB962C8B-B14F-4D97-AF65-F5344CB8AC3E}">
        <p14:creationId xmlns:p14="http://schemas.microsoft.com/office/powerpoint/2010/main" val="3942973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Matrizes (criação)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107615"/>
            <a:ext cx="3970283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Matrizes são estruturas que nos permitem trabalhar com dados bidimensionais que contenham o mesmo tamanho e o mesmo tipo de dados.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C066BC-2B96-47C4-9105-F1EEB25A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83" y="689351"/>
            <a:ext cx="46482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14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 err="1"/>
              <a:t>Arrays</a:t>
            </a:r>
            <a:r>
              <a:rPr lang="pt-BR" dirty="0"/>
              <a:t> (criação)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6" y="1404213"/>
            <a:ext cx="4075386" cy="237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 err="1"/>
              <a:t>Arrays</a:t>
            </a:r>
            <a:r>
              <a:rPr lang="pt-BR" sz="1600" dirty="0"/>
              <a:t> são similares às matrizes, porém permitindo mais que duas dimensões. Para criar uma matriz, podemos ou atribuir o atributo dimensão a um vetor, por meio da função </a:t>
            </a:r>
            <a:r>
              <a:rPr lang="pt-BR" sz="1600" dirty="0" err="1"/>
              <a:t>dim</a:t>
            </a:r>
            <a:r>
              <a:rPr lang="pt-BR" sz="1600" dirty="0"/>
              <a:t>(), ou reorganizar um vetor por meio de funções específicas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4F9100-7807-4910-9DFB-E0C095E38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654" y="1404213"/>
            <a:ext cx="4572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1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Matrizes e </a:t>
            </a:r>
            <a:r>
              <a:rPr lang="pt-BR" dirty="0" err="1"/>
              <a:t>Arrays</a:t>
            </a:r>
            <a:r>
              <a:rPr lang="pt-BR" dirty="0"/>
              <a:t> (consultas)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91662" y="1225078"/>
            <a:ext cx="3392214" cy="269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A consulta de valores se dá de modo similar aos vetores, com a diferença de precisarmos identificar qual a dimensão que estamos interessados, utilizando vírgulas para separar as dimensões, especificadas em ordem crescente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Estas estruturas possuem classes próprias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2DB959-D03F-44E6-BCC3-FBF9C7C79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76" y="864729"/>
            <a:ext cx="5334000" cy="32099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DD2A278-0AA3-4E02-9D10-A7D550596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926" y="4074654"/>
            <a:ext cx="5295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06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Matrizes e </a:t>
            </a:r>
            <a:r>
              <a:rPr lang="pt-BR" dirty="0" err="1"/>
              <a:t>Arrays</a:t>
            </a:r>
            <a:r>
              <a:rPr lang="pt-BR" dirty="0"/>
              <a:t> (operações)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298651"/>
            <a:ext cx="3134710" cy="269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Em relação às operações, as matrizes e </a:t>
            </a:r>
            <a:r>
              <a:rPr lang="pt-BR" sz="1600" dirty="0" err="1"/>
              <a:t>arrays</a:t>
            </a:r>
            <a:r>
              <a:rPr lang="pt-BR" sz="1600" dirty="0"/>
              <a:t> funcionam similarmente aos vetores, além de permitirem cálculos algébricos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577B46-7FCA-418C-BBAA-33DA00097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76" y="1088444"/>
            <a:ext cx="53054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4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ambiente</a:t>
            </a:r>
            <a:r>
              <a:rPr lang="en" dirty="0"/>
              <a:t> </a:t>
            </a:r>
            <a:r>
              <a:rPr lang="pt-BR" dirty="0"/>
              <a:t>R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Data frames (criação)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37825" y="1248199"/>
            <a:ext cx="367172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Data Frames tratam-se de estruturas bidimensionais mais genéricas que as matrizes, uma vez que as colunas podem conter tipos de objetos diferentes. Tal estrutura, similar a uma tabela SQL ou uma planilha do Excel, é o formato mais usual no R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401AB4-24E6-47DB-833D-274B3E79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83" y="1177275"/>
            <a:ext cx="48482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18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Data frames (consultas)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37825" y="1248199"/>
            <a:ext cx="367172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Além das consultas similares às que vimos para as demais estruturas, um </a:t>
            </a:r>
            <a:r>
              <a:rPr lang="pt-BR" sz="1600" dirty="0" err="1"/>
              <a:t>data.frame</a:t>
            </a:r>
            <a:r>
              <a:rPr lang="pt-BR" sz="1600" dirty="0"/>
              <a:t> permite algumas outras opções: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2F7A23-7B7E-4E4C-8AE8-E175EB976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50" y="1079571"/>
            <a:ext cx="41719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Data frames (classes e operações)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37824" y="1248199"/>
            <a:ext cx="3997541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Os Data Frames possuem uma classe própria, podendo ser consultada via `</a:t>
            </a:r>
            <a:r>
              <a:rPr lang="pt-BR" sz="1600" dirty="0" err="1"/>
              <a:t>is.data.frame</a:t>
            </a:r>
            <a:r>
              <a:rPr lang="pt-BR" sz="1600" dirty="0"/>
              <a:t>()` ou aderida com  `</a:t>
            </a:r>
            <a:r>
              <a:rPr lang="pt-BR" sz="1600" dirty="0" err="1"/>
              <a:t>as.data.frame</a:t>
            </a:r>
            <a:r>
              <a:rPr lang="pt-BR" sz="1600" dirty="0"/>
              <a:t>()`. Porém, em ambos os casos, os elementos do </a:t>
            </a:r>
            <a:r>
              <a:rPr lang="pt-BR" sz="1600" dirty="0" err="1"/>
              <a:t>data.frame</a:t>
            </a:r>
            <a:r>
              <a:rPr lang="pt-BR" sz="1600" dirty="0"/>
              <a:t> permanecem com as suas próprias classes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Em relação às operações, temos todas as opções já discutidas, tendo como restrição apenas se o tipo de objeto é cabível: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38BBDF-E0C9-404A-81B9-D2D40C50A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87" y="1660987"/>
            <a:ext cx="4191000" cy="10191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E6B0DB7-98F8-43A8-A1F1-DEC24880A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575" y="3556234"/>
            <a:ext cx="41624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6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Listas (criação)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8273" y="922432"/>
            <a:ext cx="417195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Listas são estruturas também de uma dimensão, similarmente aos vetores, porém permitindo que diferentes tipos de objetos sejam guardados em um único vetor 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Listas são também conhecidas como vetores recursivos, isto porque podem conter outras listas, de diferentes tamanhos. Tal característica permite que sua dimensão seja ampliada, e esta possa conter inclusive data frames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Por tais características listas são as estruturas mais genéricas do R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68D9E9-3A43-4264-8027-34AE9866B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350" y="2250678"/>
            <a:ext cx="4171950" cy="2705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2D73579-7F35-4D75-85BB-C2F09B441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37" y="922432"/>
            <a:ext cx="41433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227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Listas (consultas)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37824" y="1248199"/>
            <a:ext cx="39554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Para consultas podemos seguir o padrão dos vetores usando `[`, tendo sempre listas como retorno. Ou por meio de `[[` ou `$` caso os elementos sejam nomeados - tendo como retorno a classe do elemento consultado</a:t>
            </a:r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Podemos também acessar os elementos de cada um dos </a:t>
            </a:r>
            <a:r>
              <a:rPr lang="pt-BR" sz="1600" dirty="0" err="1"/>
              <a:t>sub-objetos</a:t>
            </a:r>
            <a:r>
              <a:rPr lang="pt-BR" sz="1600" dirty="0"/>
              <a:t>, seguindo o padrão de consultas das suas estruturas originais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E13A92-98ED-4D14-9137-D7083DCCD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52487"/>
            <a:ext cx="4200525" cy="27241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AE4FF42-3192-4423-9109-8C8B289F1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0" y="3876637"/>
            <a:ext cx="4162425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7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Listas (classes e operações)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37824" y="1248199"/>
            <a:ext cx="422876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Listas possuem uma classe própria e, assim como o data frame, permite que seus elementos mantenham as suas próprias classes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r>
              <a:rPr lang="pt-BR" sz="1600" dirty="0"/>
              <a:t>Listas seguem a mesma lógica dos data frames em relação às operações, porém, para termos maior flexibilidade, precisaremos trabalhar com estruturas de controle no 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F27D4EA-6ADB-4F8A-A391-5C1DF973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064" y="2822646"/>
            <a:ext cx="4219575" cy="20288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586C08-942C-4720-A709-DB3CE323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88" y="1165296"/>
            <a:ext cx="42005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30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Analisando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630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29202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Análises Descritivas</a:t>
            </a:r>
            <a:endParaRPr dirty="0"/>
          </a:p>
        </p:txBody>
      </p:sp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Iremos trabalhar com a base </a:t>
            </a:r>
            <a:r>
              <a:rPr lang="pt-BR" sz="1600" dirty="0" err="1"/>
              <a:t>mtcars</a:t>
            </a:r>
            <a:r>
              <a:rPr lang="pt-BR" sz="1600" dirty="0"/>
              <a:t>, uma das bases disponíveis por default no R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b="1" dirty="0"/>
              <a:t>	- </a:t>
            </a:r>
            <a:r>
              <a:rPr lang="pt-BR" sz="1400" b="1" dirty="0" err="1"/>
              <a:t>head</a:t>
            </a:r>
            <a:r>
              <a:rPr lang="pt-BR" sz="1400" b="1" dirty="0"/>
              <a:t>() </a:t>
            </a:r>
            <a:r>
              <a:rPr lang="pt-BR" sz="1400" dirty="0"/>
              <a:t>- que retorna as primeiras linhas da base de dados, ou similarmente, 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	</a:t>
            </a:r>
            <a:r>
              <a:rPr lang="pt-BR" sz="1400" b="1" dirty="0"/>
              <a:t>- </a:t>
            </a:r>
            <a:r>
              <a:rPr lang="pt-BR" sz="1400" b="1" dirty="0" err="1"/>
              <a:t>tail</a:t>
            </a:r>
            <a:r>
              <a:rPr lang="pt-BR" sz="1400" b="1" dirty="0"/>
              <a:t>() </a:t>
            </a:r>
            <a:r>
              <a:rPr lang="pt-BR" sz="1400" dirty="0"/>
              <a:t>- que contempla as últimas linhas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462E063-4300-46E8-955D-5A3AAD0B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443" y="2680522"/>
            <a:ext cx="6248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98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str</a:t>
            </a:r>
            <a:r>
              <a:rPr lang="pt-BR" sz="1400" b="1" dirty="0"/>
              <a:t>() </a:t>
            </a:r>
            <a:r>
              <a:rPr lang="pt-BR" sz="1400" dirty="0"/>
              <a:t>- exibe a estrutura interna de um objeto, no caso da base de dados que estamos trabalhando p.e., temos: a estrutura dos dados (</a:t>
            </a:r>
            <a:r>
              <a:rPr lang="pt-BR" sz="1400" dirty="0" err="1"/>
              <a:t>data.frame</a:t>
            </a:r>
            <a:r>
              <a:rPr lang="pt-BR" sz="1400" dirty="0"/>
              <a:t>), o número de linhas (32 observações) e colunas (11 variáveis), além da classe de cada uma das colunas, e uma amostra das primeiras observações de cada uma das colunas: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6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7713F0-93E4-468D-88BD-A159128E9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968" y="2346396"/>
            <a:ext cx="6229350" cy="2505075"/>
          </a:xfrm>
          <a:prstGeom prst="rect">
            <a:avLst/>
          </a:prstGeom>
        </p:spPr>
      </p:pic>
      <p:sp>
        <p:nvSpPr>
          <p:cNvPr id="8" name="Google Shape;133;p26">
            <a:extLst>
              <a:ext uri="{FF2B5EF4-FFF2-40B4-BE49-F238E27FC236}">
                <a16:creationId xmlns:a16="http://schemas.microsoft.com/office/drawing/2014/main" id="{10554766-0B40-4CBE-AA24-1DE4BE6F6BE7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0058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summary</a:t>
            </a:r>
            <a:r>
              <a:rPr lang="pt-BR" sz="1400" b="1" dirty="0"/>
              <a:t>() </a:t>
            </a:r>
            <a:r>
              <a:rPr lang="pt-BR" sz="1400" dirty="0"/>
              <a:t>- é uma função genérica usada para produzir resumos de resultados segundo várias funções descritivas, no caso de variáveis numéricas, por exemplo: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As mesmas informações obtidas </a:t>
            </a:r>
            <a:r>
              <a:rPr lang="pt-BR" sz="1400" dirty="0" err="1"/>
              <a:t>oderiam</a:t>
            </a:r>
            <a:r>
              <a:rPr lang="pt-BR" sz="1400" dirty="0"/>
              <a:t> ser acessadas por meio das funções , temos estatísticas como média (`</a:t>
            </a:r>
            <a:r>
              <a:rPr lang="pt-BR" sz="1400" dirty="0" err="1"/>
              <a:t>mean</a:t>
            </a:r>
            <a:r>
              <a:rPr lang="pt-BR" sz="1400" dirty="0"/>
              <a:t>()`), mediana (`</a:t>
            </a:r>
            <a:r>
              <a:rPr lang="pt-BR" sz="1400" dirty="0" err="1"/>
              <a:t>median</a:t>
            </a:r>
            <a:r>
              <a:rPr lang="pt-BR" sz="1400" dirty="0"/>
              <a:t>()`) ou máximo (`</a:t>
            </a:r>
            <a:r>
              <a:rPr lang="pt-BR" sz="1400" dirty="0" err="1"/>
              <a:t>max</a:t>
            </a:r>
            <a:r>
              <a:rPr lang="pt-BR" sz="1400" dirty="0"/>
              <a:t>()`), porém precisariam ser aplicadas a cada uma das colunas - ou por meio de loops, que veremos na próxima seção.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E43A52-0DD4-473D-B4CC-205921038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083" y="1928812"/>
            <a:ext cx="6248400" cy="1895475"/>
          </a:xfrm>
          <a:prstGeom prst="rect">
            <a:avLst/>
          </a:prstGeom>
        </p:spPr>
      </p:pic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76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 – O que é? 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pt-BR" dirty="0"/>
              <a:t>O R é uma linguagem de programação interpretada, que oferece larga, coerente e integrada coleção de recursos para todo o workflow de análise de dados, desde a importação e </a:t>
            </a:r>
            <a:r>
              <a:rPr lang="en-US" dirty="0" err="1"/>
              <a:t>manipulação</a:t>
            </a:r>
            <a:r>
              <a:rPr lang="en-US" dirty="0"/>
              <a:t> de dados </a:t>
            </a:r>
            <a:r>
              <a:rPr lang="en-US" dirty="0" err="1"/>
              <a:t>até</a:t>
            </a:r>
            <a:r>
              <a:rPr lang="en-US" dirty="0"/>
              <a:t> a </a:t>
            </a:r>
            <a:r>
              <a:rPr lang="en-US" dirty="0" err="1"/>
              <a:t>modelagem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/machine learning e </a:t>
            </a:r>
            <a:r>
              <a:rPr lang="en-US" dirty="0" err="1"/>
              <a:t>apresentações</a:t>
            </a:r>
            <a:r>
              <a:rPr lang="en-US" dirty="0"/>
              <a:t> </a:t>
            </a:r>
            <a:r>
              <a:rPr lang="en-US" dirty="0" err="1"/>
              <a:t>dinâmicas</a:t>
            </a:r>
            <a:r>
              <a:rPr lang="en-US" dirty="0"/>
              <a:t>. </a:t>
            </a:r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5C434E1C-4935-4A29-A057-FC95628E6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847" y="3169095"/>
            <a:ext cx="2269454" cy="17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1579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No que se </a:t>
            </a:r>
            <a:r>
              <a:rPr lang="pt-BR" sz="1400" dirty="0" err="1"/>
              <a:t>tivessemos</a:t>
            </a:r>
            <a:r>
              <a:rPr lang="pt-BR" sz="1400" dirty="0"/>
              <a:t> outras classes de dados no </a:t>
            </a:r>
            <a:r>
              <a:rPr lang="pt-BR" sz="1400" dirty="0" err="1"/>
              <a:t>data.frame</a:t>
            </a:r>
            <a:r>
              <a:rPr lang="pt-BR" sz="1400" dirty="0"/>
              <a:t> a função `</a:t>
            </a:r>
            <a:r>
              <a:rPr lang="pt-BR" sz="1400" dirty="0" err="1"/>
              <a:t>summary</a:t>
            </a:r>
            <a:r>
              <a:rPr lang="pt-BR" sz="1400" dirty="0"/>
              <a:t>()` retornaria outras estatísticas, como por exemplo: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83C504-CAB4-469B-8674-B4EDF465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2002878"/>
            <a:ext cx="62865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26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Para aumentar o grau de entendimento da base, podemos visualizar os dados, por meio do  `</a:t>
            </a:r>
            <a:r>
              <a:rPr lang="pt-BR" sz="1400" b="1" dirty="0" err="1"/>
              <a:t>boxplot</a:t>
            </a:r>
            <a:r>
              <a:rPr lang="pt-BR" sz="1400" dirty="0"/>
              <a:t>()`, que apresenta parte das informações do `</a:t>
            </a:r>
            <a:r>
              <a:rPr lang="pt-BR" sz="1400" dirty="0" err="1"/>
              <a:t>summary</a:t>
            </a:r>
            <a:r>
              <a:rPr lang="pt-BR" sz="1400" dirty="0"/>
              <a:t>()` de forma gráfica: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7749EE-52A2-4780-955F-D466332F5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19" y="2387780"/>
            <a:ext cx="4152900" cy="260032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DA1AB6B-A588-48A7-956C-F8F488A88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918" y="1974264"/>
            <a:ext cx="4743450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8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77927" y="1279066"/>
            <a:ext cx="2782615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Ou entender a relação entre os dados, considerando, por exemplo a matriz de correlações, que avalia as variáveis dois a dois, tanto do ponto de vista gráfico quanto </a:t>
            </a:r>
            <a:r>
              <a:rPr lang="pt-BR" sz="1400" dirty="0" err="1"/>
              <a:t>númerico</a:t>
            </a:r>
            <a:r>
              <a:rPr lang="pt-BR" sz="1400" dirty="0"/>
              <a:t>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3265A6-144B-454A-92A4-51A09CA4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021" y="1673459"/>
            <a:ext cx="3051487" cy="213245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1A8771-F902-443C-87F3-0A053F86B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965" y="885838"/>
            <a:ext cx="4457700" cy="8286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D5AADEE-42F1-4D8F-AEE6-CEBED0973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847" y="3741114"/>
            <a:ext cx="4495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3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07616"/>
            <a:ext cx="255138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Outro aspecto importante de uma análise diz respeito a transformações que podemos ter o interesse em fazer, como reordenar uma coluna, ou substituir algum elemento.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R – Análises Descritivas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AC9F4F0-201E-43B2-86DC-66D0090C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022385"/>
            <a:ext cx="62579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7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Visando facilitar a dinâmica, vamos primeiro exportar a base de dados criada no último capítulo  </a:t>
            </a:r>
            <a:r>
              <a:rPr lang="pt-BR" sz="1400" dirty="0" err="1"/>
              <a:t>dados_mtcars</a:t>
            </a:r>
            <a:r>
              <a:rPr lang="pt-BR" sz="1400" dirty="0"/>
              <a:t>, e então vamos importar esta mesma base de dados novamente. Para exportar os dados precisamos especificar o nome e a extensão que o arquivo será salvo, por exemplo: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Uma pergunta natural seria: onde o arquivo foi salvo? É a resposta é: no diretório de trabalho. Para saber qual o diretório de trabalho atual, utilizamos o comando </a:t>
            </a:r>
            <a:r>
              <a:rPr lang="pt-BR" sz="1400" dirty="0" err="1"/>
              <a:t>getwd</a:t>
            </a:r>
            <a:r>
              <a:rPr lang="pt-BR" sz="1400" dirty="0"/>
              <a:t>() (</a:t>
            </a:r>
            <a:r>
              <a:rPr lang="pt-BR" sz="1400" dirty="0" err="1"/>
              <a:t>get</a:t>
            </a:r>
            <a:r>
              <a:rPr lang="pt-BR" sz="1400" dirty="0"/>
              <a:t> </a:t>
            </a:r>
            <a:r>
              <a:rPr lang="pt-BR" sz="1400" dirty="0" err="1"/>
              <a:t>working</a:t>
            </a:r>
            <a:r>
              <a:rPr lang="pt-BR" sz="1400" dirty="0"/>
              <a:t> </a:t>
            </a:r>
            <a:r>
              <a:rPr lang="pt-BR" sz="1400" dirty="0" err="1"/>
              <a:t>directory</a:t>
            </a:r>
            <a:r>
              <a:rPr lang="pt-BR" sz="1400" dirty="0"/>
              <a:t>), o que nos retornará algo como "C:/Users/Documents". Enquanto que para alterar o diretório de trabalho temos a função </a:t>
            </a:r>
            <a:r>
              <a:rPr lang="pt-BR" sz="1400" dirty="0" err="1"/>
              <a:t>setwd</a:t>
            </a:r>
            <a:r>
              <a:rPr lang="pt-BR" sz="1400" dirty="0"/>
              <a:t>() (set </a:t>
            </a:r>
            <a:r>
              <a:rPr lang="pt-BR" sz="1400" dirty="0" err="1"/>
              <a:t>working</a:t>
            </a:r>
            <a:r>
              <a:rPr lang="pt-BR" sz="1400" dirty="0"/>
              <a:t> </a:t>
            </a:r>
            <a:r>
              <a:rPr lang="pt-BR" sz="1400" dirty="0" err="1"/>
              <a:t>directory</a:t>
            </a:r>
            <a:r>
              <a:rPr lang="pt-BR" sz="1400" dirty="0"/>
              <a:t>), por meio de comandos como  </a:t>
            </a:r>
            <a:r>
              <a:rPr lang="pt-BR" sz="1400" dirty="0" err="1"/>
              <a:t>setwd</a:t>
            </a:r>
            <a:r>
              <a:rPr lang="pt-BR" sz="1400" dirty="0"/>
              <a:t>("C:/Users/Desktop").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Importação/Exportação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A3F9FB1-9E73-4F97-ACD7-3980CD121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93" y="2242747"/>
            <a:ext cx="62103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036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33854" y="922432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Alternativamente podemos especificar o destino do arquivo de interesse, de modo independente do diretório de trabalho, precedendo o nome do arquivo com o diretório desejado, considerando o caso assim p.e.: </a:t>
            </a:r>
            <a:r>
              <a:rPr lang="pt-BR" sz="1400" dirty="0" err="1"/>
              <a:t>write.table</a:t>
            </a:r>
            <a:r>
              <a:rPr lang="pt-BR" sz="1400" dirty="0"/>
              <a:t>(</a:t>
            </a:r>
            <a:r>
              <a:rPr lang="pt-BR" sz="1400" dirty="0" err="1"/>
              <a:t>dados_mtcars</a:t>
            </a:r>
            <a:r>
              <a:rPr lang="pt-BR" sz="1400" dirty="0"/>
              <a:t>, file = "C:/Users/dados_mtcars.txt") - note que trabalhamos com barras simples (/) para especificação de diretórios. Para a leitura de dados seguimos o mesmo padrão, assim: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Importação/Exportação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BDB68C-E995-4F99-BE37-C26FCE580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710" y="2136846"/>
            <a:ext cx="62198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7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Existe ainda uma terceira alternativa: trabalhar com a opção de projetos do </a:t>
            </a:r>
            <a:r>
              <a:rPr lang="pt-BR" sz="1400" dirty="0" err="1"/>
              <a:t>RStudio</a:t>
            </a:r>
            <a:r>
              <a:rPr lang="pt-BR" sz="1400" dirty="0"/>
              <a:t> (.</a:t>
            </a:r>
            <a:r>
              <a:rPr lang="pt-BR" sz="1400" dirty="0" err="1"/>
              <a:t>RProj</a:t>
            </a:r>
            <a:r>
              <a:rPr lang="pt-BR" sz="1400" dirty="0"/>
              <a:t>). Nesta, o diretório em que o arquivo .</a:t>
            </a:r>
            <a:r>
              <a:rPr lang="pt-BR" sz="1400" dirty="0" err="1"/>
              <a:t>RProj</a:t>
            </a:r>
            <a:r>
              <a:rPr lang="pt-BR" sz="1400" dirty="0"/>
              <a:t> estiver salvo, passa a ser a pasta raiz de todas as análises. Assim todas as especificações dos arquivos de input/output, scripts, e </a:t>
            </a:r>
            <a:r>
              <a:rPr lang="pt-BR" sz="1400" dirty="0" err="1"/>
              <a:t>etc</a:t>
            </a:r>
            <a:r>
              <a:rPr lang="pt-BR" sz="1400" dirty="0"/>
              <a:t>, podem ser </a:t>
            </a:r>
            <a:r>
              <a:rPr lang="pt-BR" sz="1400" dirty="0" err="1"/>
              <a:t>setados</a:t>
            </a:r>
            <a:r>
              <a:rPr lang="pt-BR" sz="1400" dirty="0"/>
              <a:t> sem a necessidade de detalhar a localização exata do diretório. Tal prática, bem como a adoção de estruturas para a organização dos arquivos, facilitam a evolução e o compartilhamento do trabalho.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Importação/Exportação + Diretórios e Projetos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F2C71F-73EE-4231-BC9A-E6A96E605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38" y="2682613"/>
            <a:ext cx="4785210" cy="19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58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Estruturas de controle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557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107616"/>
            <a:ext cx="852059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No que se refere as estruturas de controle - blocos de programação que, baseado em parâmetros pré-definidos, define a direção a seguir - o R possui todas as funções usualmente existentes em outras linguagens de programação. Assim, considerando os operadores lógicos abaixo: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Estruturas de controle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E862319-7264-4CEF-BB39-21E1A6C2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2176627"/>
            <a:ext cx="61722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52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922432"/>
            <a:ext cx="40123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Temos as principais estruturas considerando fluxos condicionais e de repetição são:</a:t>
            </a:r>
          </a:p>
          <a:p>
            <a:pPr marL="742950" lvl="1" indent="-285750">
              <a:spcAft>
                <a:spcPts val="1600"/>
              </a:spcAft>
              <a:buFontTx/>
              <a:buChar char="-"/>
            </a:pPr>
            <a:r>
              <a:rPr lang="pt-BR" b="1" dirty="0" err="1"/>
              <a:t>if</a:t>
            </a:r>
            <a:r>
              <a:rPr lang="pt-BR" b="1" dirty="0"/>
              <a:t> </a:t>
            </a:r>
            <a:r>
              <a:rPr lang="pt-BR" dirty="0"/>
              <a:t>- se a declaração testada for verdade, ou seja, retornar TRUE, então os comandos especificados dentro das chaves {} serão executados:</a:t>
            </a:r>
          </a:p>
          <a:p>
            <a:pPr marL="742950" lvl="1" indent="-285750">
              <a:spcAft>
                <a:spcPts val="1600"/>
              </a:spcAft>
              <a:buFontTx/>
              <a:buChar char="-"/>
            </a:pPr>
            <a:r>
              <a:rPr lang="pt-BR" b="1" dirty="0" err="1"/>
              <a:t>If-else</a:t>
            </a:r>
            <a:r>
              <a:rPr lang="pt-BR" b="1" dirty="0"/>
              <a:t> </a:t>
            </a:r>
            <a:r>
              <a:rPr lang="pt-BR" dirty="0"/>
              <a:t>- similar ao comando </a:t>
            </a:r>
            <a:r>
              <a:rPr lang="pt-BR" dirty="0" err="1"/>
              <a:t>if</a:t>
            </a:r>
            <a:r>
              <a:rPr lang="pt-BR" dirty="0"/>
              <a:t>() porém seguido de um segundo bloco, que será avaliado se, e somente se, o resultado do primeiro bloco for FALSE:</a:t>
            </a:r>
          </a:p>
          <a:p>
            <a:pPr marL="742950" lvl="1" indent="-285750">
              <a:spcAft>
                <a:spcPts val="1600"/>
              </a:spcAft>
              <a:buFontTx/>
              <a:buChar char="-"/>
            </a:pPr>
            <a:endParaRPr lang="pt-BR" dirty="0"/>
          </a:p>
          <a:p>
            <a:pPr marL="0" indent="0">
              <a:spcAft>
                <a:spcPts val="1600"/>
              </a:spcAft>
              <a:buNone/>
            </a:pPr>
            <a:endParaRPr lang="pt-BR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Estruturas de controle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778D1A-C5A7-493E-94CE-BD109B1F0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907" y="1734698"/>
            <a:ext cx="4171950" cy="1190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14E3AF-C02C-437F-BD9B-9561EE3D9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532" y="3030008"/>
            <a:ext cx="41243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 – Origem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>
              <a:buNone/>
            </a:pPr>
            <a:r>
              <a:rPr lang="pt-BR" dirty="0"/>
              <a:t>Criada em 1995, no departamento de Estatística da Universidade de Auckland - Nova Zelândia, por Ross </a:t>
            </a:r>
            <a:r>
              <a:rPr lang="pt-BR" dirty="0" err="1"/>
              <a:t>Ihaka</a:t>
            </a:r>
            <a:r>
              <a:rPr lang="pt-BR" dirty="0"/>
              <a:t> e Robert Gentleman, a linguagem R é uma implementação da linguagem de programação S – tendo seu nome inspirado tanto na inicial de seus autores, quanto como uma provocação à linguagem S. Atualmente é mantida pelo </a:t>
            </a:r>
            <a:r>
              <a:rPr lang="en-US" dirty="0"/>
              <a:t>R Foundation for Statistical Computing e R Core Group. </a:t>
            </a:r>
            <a:endParaRPr dirty="0"/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0EFA5829-00A0-4CFE-9DE1-7E710071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847" y="3169095"/>
            <a:ext cx="2269454" cy="175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973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922432"/>
            <a:ext cx="40123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>
              <a:spcAft>
                <a:spcPts val="1600"/>
              </a:spcAft>
              <a:buFontTx/>
              <a:buChar char="-"/>
            </a:pPr>
            <a:r>
              <a:rPr lang="pt-BR" b="1" dirty="0"/>
              <a:t>for() </a:t>
            </a:r>
            <a:r>
              <a:rPr lang="pt-BR" dirty="0"/>
              <a:t>- uma sequência de instruções que são repetidas com cada um dos elementos especificados:</a:t>
            </a:r>
          </a:p>
          <a:p>
            <a:pPr marL="742950" lvl="1" indent="-285750">
              <a:spcAft>
                <a:spcPts val="1600"/>
              </a:spcAft>
              <a:buFontTx/>
              <a:buChar char="-"/>
            </a:pPr>
            <a:r>
              <a:rPr lang="pt-BR" dirty="0"/>
              <a:t>Podemos trabalhar sem as chaves caso as instruções sejam dadas em até uma linha após o comando for:</a:t>
            </a:r>
          </a:p>
          <a:p>
            <a:pPr marL="0" indent="0">
              <a:spcAft>
                <a:spcPts val="1600"/>
              </a:spcAft>
              <a:buNone/>
            </a:pPr>
            <a:endParaRPr lang="pt-BR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Estruturas de controle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5220D0-047A-4996-85AF-E02A5318E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729" y="922432"/>
            <a:ext cx="4171950" cy="17335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5BAF22A-109C-4698-9197-5104D4D7B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729" y="2655982"/>
            <a:ext cx="42862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99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53660"/>
            <a:ext cx="4012324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42950" lvl="1" indent="-285750">
              <a:spcAft>
                <a:spcPts val="1600"/>
              </a:spcAft>
              <a:buFontTx/>
              <a:buChar char="-"/>
            </a:pPr>
            <a:r>
              <a:rPr lang="pt-BR" b="1" dirty="0" err="1"/>
              <a:t>while</a:t>
            </a:r>
            <a:r>
              <a:rPr lang="pt-BR" b="1" dirty="0"/>
              <a:t>() </a:t>
            </a:r>
            <a:r>
              <a:rPr lang="pt-BR" dirty="0"/>
              <a:t>- repetição de um bloco de comandos até que certa condição não seja mais satisfeita:</a:t>
            </a:r>
          </a:p>
          <a:p>
            <a:pPr marL="457200" lvl="1" indent="0">
              <a:spcAft>
                <a:spcPts val="1600"/>
              </a:spcAft>
              <a:buNone/>
            </a:pPr>
            <a:r>
              <a:rPr lang="pt-BR" dirty="0"/>
              <a:t>além dos comandos citados, funções como break(), que pode ser utilizado para interromper um loop e dar continuidade ao fluxo do programa, ou </a:t>
            </a:r>
            <a:r>
              <a:rPr lang="pt-BR" dirty="0" err="1"/>
              <a:t>next</a:t>
            </a:r>
            <a:r>
              <a:rPr lang="pt-BR" dirty="0"/>
              <a:t>(), que descontinua uma interação particular, e pula para a próxima, também existem no R. Além do </a:t>
            </a:r>
            <a:r>
              <a:rPr lang="pt-BR" dirty="0" err="1"/>
              <a:t>repeat</a:t>
            </a:r>
            <a:r>
              <a:rPr lang="pt-BR" dirty="0"/>
              <a:t>(), um loop que executa um bloco de comandos repetidamente, até que o mesmo seja quebrado.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Estruturas de controle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8BC1DA-C260-4ED8-9672-BCF6E0E52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837" y="1617114"/>
            <a:ext cx="4219575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78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Criando funções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5541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07616"/>
            <a:ext cx="403334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No R podemos criar as nossas próprias funções, por meio do `</a:t>
            </a:r>
            <a:r>
              <a:rPr lang="pt-BR" sz="1400" dirty="0" err="1"/>
              <a:t>function</a:t>
            </a:r>
            <a:r>
              <a:rPr lang="pt-BR" sz="1400" dirty="0"/>
              <a:t>()`, pratica que evita retrabalho, e permite um código mais simples e mais facilmente reprodutível.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Para criar funções existem três características: o nome do objeto criado para a função ser armazenada, os argumentos que a função pode, ou não, possuir, e o corpo da função, onde é definido o que a função faz, e o que retorna. 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Criando funções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D2A187-82B8-46B9-93AB-50DEC78AA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76450"/>
            <a:ext cx="42005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510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83930" y="764777"/>
            <a:ext cx="8865477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Em relação ao retorno da função, o R, por default, retorna a última linha do corpo da função. Porém, alternativamente, podemos utilizar a função </a:t>
            </a:r>
            <a:r>
              <a:rPr lang="pt-BR" sz="1400" dirty="0" err="1"/>
              <a:t>return</a:t>
            </a:r>
            <a:r>
              <a:rPr lang="pt-BR" sz="1400" dirty="0"/>
              <a:t>(), independente da última linha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Funções possuem o seu próprio </a:t>
            </a:r>
            <a:r>
              <a:rPr lang="pt-BR" sz="1400" dirty="0" err="1"/>
              <a:t>environment</a:t>
            </a:r>
            <a:r>
              <a:rPr lang="pt-BR" sz="1400" dirty="0"/>
              <a:t>, de modo que os objetos/cálculos realizados dentro da função não alteram os demais ambientes. Porém o </a:t>
            </a:r>
            <a:r>
              <a:rPr lang="pt-BR" sz="1400" dirty="0" err="1"/>
              <a:t>environment</a:t>
            </a:r>
            <a:r>
              <a:rPr lang="pt-BR" sz="1400" dirty="0"/>
              <a:t> da função consegue consultar o ambiente em que a função foi definida, bem como o ambiente pai deste, e assim por diante, de forma </a:t>
            </a:r>
            <a:r>
              <a:rPr lang="pt-BR" sz="1400" dirty="0" err="1"/>
              <a:t>hierarquica</a:t>
            </a:r>
            <a:r>
              <a:rPr lang="pt-BR" sz="1400" dirty="0"/>
              <a:t>. 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05131" y="1068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Criando funções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6AEA608-BF81-4D7B-8A05-9D4CF3001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67" y="1576894"/>
            <a:ext cx="59721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04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83930" y="764777"/>
            <a:ext cx="8865477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O exemplo acima foi dado visando ilustrar como o R lida com os diferentes ambientes, porém, em termos práticos é extremamente desaconselhável deixar que a função dependa de parâmetros externos ao seu próprio </a:t>
            </a:r>
            <a:r>
              <a:rPr lang="pt-BR" sz="1400" dirty="0" err="1"/>
              <a:t>environment</a:t>
            </a:r>
            <a:r>
              <a:rPr lang="pt-BR" sz="1400" dirty="0"/>
              <a:t>. De modo que todas as dependências devem ser especificadas e passadas como argumentos da função, assim: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05131" y="1068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Criando funções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4F6039-EA08-499E-A871-8571168C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076300"/>
            <a:ext cx="595312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20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5" y="1107616"/>
            <a:ext cx="4033346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Em relação aos argumentos, assim como ocorre nas funções </a:t>
            </a:r>
            <a:r>
              <a:rPr lang="pt-BR" sz="1400" dirty="0" err="1"/>
              <a:t>built</a:t>
            </a:r>
            <a:r>
              <a:rPr lang="pt-BR" sz="1400" dirty="0"/>
              <a:t>-in, podemos especificar valores default para os parâmetros, bem como definir o corpo da função em uma mesma linha sem o uso de chaves, como descrito para o for():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Adicionalmente podemos utilizar recursos como break() ou  </a:t>
            </a:r>
            <a:r>
              <a:rPr lang="pt-BR" sz="1400" dirty="0" err="1"/>
              <a:t>cat</a:t>
            </a:r>
            <a:r>
              <a:rPr lang="pt-BR" sz="1400" dirty="0"/>
              <a:t>() (uma versão um pouco menos </a:t>
            </a:r>
            <a:r>
              <a:rPr lang="pt-BR" sz="1400" dirty="0" err="1"/>
              <a:t>generica</a:t>
            </a:r>
            <a:r>
              <a:rPr lang="pt-BR" sz="1400" dirty="0"/>
              <a:t> da função  print()), permitindo, por exemplo: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Criando funções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02B3FC-272D-4652-8CE2-A0B19D7C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265" y="635876"/>
            <a:ext cx="4057650" cy="1181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E1D9A42-3346-4F97-A45E-00753562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65" y="1816976"/>
            <a:ext cx="4076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20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Trabalhando com bibliotecas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81524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223344" y="1233740"/>
            <a:ext cx="4233041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Bibliotecas tratam-se de uma coleção de funções, dados e códigos compilados.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 instalação destas bibliotecas, ou pacotes, como são também chamados, é simples, podendo ser feita via point-</a:t>
            </a:r>
            <a:r>
              <a:rPr lang="pt-BR" sz="1400" dirty="0" err="1"/>
              <a:t>and</a:t>
            </a:r>
            <a:r>
              <a:rPr lang="pt-BR" sz="1400" dirty="0"/>
              <a:t>-click, ou pelo comando  </a:t>
            </a:r>
            <a:r>
              <a:rPr lang="pt-BR" sz="1400" dirty="0" err="1"/>
              <a:t>install.packages</a:t>
            </a:r>
            <a:r>
              <a:rPr lang="pt-BR" sz="1400" dirty="0"/>
              <a:t>("</a:t>
            </a:r>
            <a:r>
              <a:rPr lang="pt-BR" sz="1400" dirty="0" err="1"/>
              <a:t>nome_do_pacote</a:t>
            </a:r>
            <a:r>
              <a:rPr lang="pt-BR" sz="1400" dirty="0"/>
              <a:t>").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Após a instalação é necessário apenas carregar os pacotes desejados, por meio do comando </a:t>
            </a:r>
            <a:r>
              <a:rPr lang="pt-BR" sz="1400" dirty="0" err="1"/>
              <a:t>library</a:t>
            </a:r>
            <a:r>
              <a:rPr lang="pt-BR" sz="1400" dirty="0"/>
              <a:t>(</a:t>
            </a:r>
            <a:r>
              <a:rPr lang="pt-BR" sz="1400" dirty="0" err="1"/>
              <a:t>nome_do_pacote</a:t>
            </a:r>
            <a:r>
              <a:rPr lang="pt-BR" sz="1400" dirty="0"/>
              <a:t>) - sem aspas duplas. Ou </a:t>
            </a:r>
            <a:r>
              <a:rPr lang="pt-BR" sz="1400" dirty="0" err="1"/>
              <a:t>carrengando</a:t>
            </a:r>
            <a:r>
              <a:rPr lang="pt-BR" sz="1400" dirty="0"/>
              <a:t> a função de interesse precedida por `::` e o nome da função desejada:  </a:t>
            </a:r>
            <a:r>
              <a:rPr lang="pt-BR" sz="1400" dirty="0" err="1"/>
              <a:t>nome_da_biblioteta</a:t>
            </a:r>
            <a:r>
              <a:rPr lang="pt-BR" sz="1400" dirty="0"/>
              <a:t>::</a:t>
            </a:r>
            <a:r>
              <a:rPr lang="pt-BR" sz="1400" dirty="0" err="1"/>
              <a:t>função_de_interesse</a:t>
            </a:r>
            <a:r>
              <a:rPr lang="pt-BR" sz="1400" dirty="0"/>
              <a:t>().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Trabalhando com bibliotecas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572EB8F-4FA1-4B40-A2FC-767588D0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17" y="2321082"/>
            <a:ext cx="40576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47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422710" y="1313792"/>
            <a:ext cx="3991636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Tais bibliotecas se encontram disponíveis pela rede de distribuição oficial do R, o CRAN. Mas existem também bibliotecas disponibilizadas via repositórios como o </a:t>
            </a:r>
            <a:r>
              <a:rPr lang="pt-BR" sz="1400" dirty="0" err="1"/>
              <a:t>bioconductor</a:t>
            </a:r>
            <a:r>
              <a:rPr lang="pt-BR" sz="1400" dirty="0"/>
              <a:t>, ou o GitHub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Neste última caso é necessário fazer a instalação com `</a:t>
            </a:r>
            <a:r>
              <a:rPr lang="pt-BR" sz="1400" dirty="0" err="1"/>
              <a:t>devtools</a:t>
            </a:r>
            <a:r>
              <a:rPr lang="pt-BR" sz="1400" dirty="0"/>
              <a:t>::</a:t>
            </a:r>
            <a:r>
              <a:rPr lang="pt-BR" sz="1400" dirty="0" err="1"/>
              <a:t>install_github</a:t>
            </a:r>
            <a:r>
              <a:rPr lang="pt-BR" sz="1400" dirty="0"/>
              <a:t>()`, após a instalação do pacote `</a:t>
            </a:r>
            <a:r>
              <a:rPr lang="pt-BR" sz="1400" dirty="0" err="1"/>
              <a:t>devtools</a:t>
            </a:r>
            <a:r>
              <a:rPr lang="pt-BR" sz="1400" dirty="0"/>
              <a:t>`, ou, no caso de um arquivo zipado, adicionando o parâmetro </a:t>
            </a:r>
            <a:r>
              <a:rPr lang="pt-BR" sz="1400" dirty="0" err="1"/>
              <a:t>repos</a:t>
            </a:r>
            <a:r>
              <a:rPr lang="pt-BR" sz="1400" dirty="0"/>
              <a:t> = NULL, na função `</a:t>
            </a:r>
            <a:r>
              <a:rPr lang="pt-BR" sz="1400" dirty="0" err="1"/>
              <a:t>install.packages</a:t>
            </a:r>
            <a:r>
              <a:rPr lang="pt-BR" sz="1400" dirty="0"/>
              <a:t>()`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Trabalhando com bibliotecas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667E63-8C44-4B40-862E-B3D45E668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46" y="2025868"/>
            <a:ext cx="44672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 – Por que usar?</a:t>
            </a:r>
            <a:endParaRPr dirty="0"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740861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Ambiente gratuito e open-</a:t>
            </a:r>
            <a:r>
              <a:rPr lang="pt-BR" dirty="0" err="1"/>
              <a:t>source</a:t>
            </a:r>
            <a:endParaRPr lang="pt-BR" dirty="0"/>
          </a:p>
          <a:p>
            <a:pPr lvl="0"/>
            <a:endParaRPr lang="pt-BR" dirty="0"/>
          </a:p>
          <a:p>
            <a:pPr lvl="0"/>
            <a:r>
              <a:rPr lang="pt-BR" dirty="0"/>
              <a:t>Ampla variedade de recursos para leitura, limpeza, visualização, modelagem e comunicação de dados</a:t>
            </a:r>
          </a:p>
          <a:p>
            <a:pPr lvl="0"/>
            <a:endParaRPr lang="pt-BR" dirty="0"/>
          </a:p>
          <a:p>
            <a:r>
              <a:rPr lang="pt-BR" dirty="0"/>
              <a:t>p</a:t>
            </a:r>
          </a:p>
          <a:p>
            <a:r>
              <a:rPr lang="pt-BR" dirty="0"/>
              <a:t>Comunidade ativa na melhoria dos recursos, criação de bibliotecas e suporte gratuito aos usuários</a:t>
            </a:r>
          </a:p>
          <a:p>
            <a:endParaRPr lang="pt-BR" dirty="0"/>
          </a:p>
          <a:p>
            <a:r>
              <a:rPr lang="pt-BR" dirty="0"/>
              <a:t>Disponível em diferentes tipos de plataformas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Fácil integração com outras linguagens</a:t>
            </a: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0EFA5829-00A0-4CFE-9DE1-7E710071C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983" y="2925961"/>
            <a:ext cx="1374276" cy="106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02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dirty="0"/>
              <a:t>R na Ciência de Dados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2803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1879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/>
              <a:t>R na Ciência de Dados</a:t>
            </a:r>
            <a:endParaRPr dirty="0"/>
          </a:p>
        </p:txBody>
      </p:sp>
      <p:sp>
        <p:nvSpPr>
          <p:cNvPr id="5" name="Google Shape;134;p26">
            <a:extLst>
              <a:ext uri="{FF2B5EF4-FFF2-40B4-BE49-F238E27FC236}">
                <a16:creationId xmlns:a16="http://schemas.microsoft.com/office/drawing/2014/main" id="{EE456750-A812-4283-B436-45D820EC7FBE}"/>
              </a:ext>
            </a:extLst>
          </p:cNvPr>
          <p:cNvSpPr txBox="1">
            <a:spLocks/>
          </p:cNvSpPr>
          <p:nvPr/>
        </p:nvSpPr>
        <p:spPr>
          <a:xfrm>
            <a:off x="311700" y="782280"/>
            <a:ext cx="8589900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1600" dirty="0"/>
              <a:t>Vamos explorar o R do ponto de vista da Ciência de Dados, considerando um ciclo usual de análise, contemplando: leitura, </a:t>
            </a:r>
            <a:r>
              <a:rPr lang="pt-BR" sz="1600" dirty="0" err="1"/>
              <a:t>tidy</a:t>
            </a:r>
            <a:r>
              <a:rPr lang="pt-BR" sz="1600" dirty="0"/>
              <a:t> (organização), transformações, visualizações, modelagens e comunicação, bem como as possíveis repetições cabíveis:</a:t>
            </a:r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285750" indent="-285750">
              <a:spcAft>
                <a:spcPts val="1600"/>
              </a:spcAft>
            </a:pPr>
            <a:endParaRPr lang="pt-BR" sz="16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600" dirty="0"/>
              <a:t>Para a implementação de tal ciclo, iremos trabalhar com a coleção de pacotes do </a:t>
            </a:r>
            <a:r>
              <a:rPr lang="pt-BR" sz="1600" dirty="0" err="1"/>
              <a:t>tidyverse</a:t>
            </a:r>
            <a:endParaRPr lang="pt-BR" sz="1600" dirty="0"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DD36F8F7-658F-4E5E-8F9A-037C4E4F5CEB}"/>
              </a:ext>
            </a:extLst>
          </p:cNvPr>
          <p:cNvGrpSpPr/>
          <p:nvPr/>
        </p:nvGrpSpPr>
        <p:grpSpPr>
          <a:xfrm>
            <a:off x="1849820" y="1964861"/>
            <a:ext cx="5439104" cy="2649407"/>
            <a:chOff x="1849820" y="1964861"/>
            <a:chExt cx="5439104" cy="2649407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509DF61-42CA-4953-A1D7-43A07029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8509" y="2399939"/>
              <a:ext cx="4801270" cy="1562318"/>
            </a:xfrm>
            <a:prstGeom prst="rect">
              <a:avLst/>
            </a:prstGeom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42F13CCC-0BAF-4B1B-B0D9-9E81F07E6A87}"/>
                </a:ext>
              </a:extLst>
            </p:cNvPr>
            <p:cNvSpPr/>
            <p:nvPr/>
          </p:nvSpPr>
          <p:spPr>
            <a:xfrm>
              <a:off x="1939158" y="1964861"/>
              <a:ext cx="5265683" cy="2396359"/>
            </a:xfrm>
            <a:prstGeom prst="ellipse">
              <a:avLst/>
            </a:prstGeom>
            <a:noFill/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Triângulo isósceles 3">
              <a:extLst>
                <a:ext uri="{FF2B5EF4-FFF2-40B4-BE49-F238E27FC236}">
                  <a16:creationId xmlns:a16="http://schemas.microsoft.com/office/drawing/2014/main" id="{6A78CA4D-CCFD-4F0C-9BF8-A6ED2183327D}"/>
                </a:ext>
              </a:extLst>
            </p:cNvPr>
            <p:cNvSpPr/>
            <p:nvPr/>
          </p:nvSpPr>
          <p:spPr>
            <a:xfrm>
              <a:off x="7110248" y="3057937"/>
              <a:ext cx="178676" cy="19969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" name="Triângulo isósceles 6">
              <a:extLst>
                <a:ext uri="{FF2B5EF4-FFF2-40B4-BE49-F238E27FC236}">
                  <a16:creationId xmlns:a16="http://schemas.microsoft.com/office/drawing/2014/main" id="{07A1F4E1-8F18-4A1F-BA66-CB3938DE4CDB}"/>
                </a:ext>
              </a:extLst>
            </p:cNvPr>
            <p:cNvSpPr/>
            <p:nvPr/>
          </p:nvSpPr>
          <p:spPr>
            <a:xfrm flipV="1">
              <a:off x="1849820" y="3057937"/>
              <a:ext cx="178676" cy="19969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F5B1047-BFE0-43D1-A19A-A5B913F8F278}"/>
                </a:ext>
              </a:extLst>
            </p:cNvPr>
            <p:cNvSpPr/>
            <p:nvPr/>
          </p:nvSpPr>
          <p:spPr>
            <a:xfrm>
              <a:off x="6084612" y="3045237"/>
              <a:ext cx="960165" cy="1875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4773012-51D7-4BDF-88C5-7E9F11595A0B}"/>
                </a:ext>
              </a:extLst>
            </p:cNvPr>
            <p:cNvSpPr/>
            <p:nvPr/>
          </p:nvSpPr>
          <p:spPr>
            <a:xfrm>
              <a:off x="2078420" y="3057937"/>
              <a:ext cx="743169" cy="225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2DB60B4-6A9B-46EF-8E7E-F89CC0607F7B}"/>
                </a:ext>
              </a:extLst>
            </p:cNvPr>
            <p:cNvSpPr/>
            <p:nvPr/>
          </p:nvSpPr>
          <p:spPr>
            <a:xfrm>
              <a:off x="2017985" y="2993285"/>
              <a:ext cx="906955" cy="2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Importação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65718D3-11C9-4849-88B5-86036BF9F748}"/>
                </a:ext>
              </a:extLst>
            </p:cNvPr>
            <p:cNvSpPr/>
            <p:nvPr/>
          </p:nvSpPr>
          <p:spPr>
            <a:xfrm>
              <a:off x="6006441" y="3007332"/>
              <a:ext cx="1091107" cy="2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Comunicação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B28ADAF-3C0F-4842-BF0F-F1EB2D56E099}"/>
                </a:ext>
              </a:extLst>
            </p:cNvPr>
            <p:cNvSpPr/>
            <p:nvPr/>
          </p:nvSpPr>
          <p:spPr>
            <a:xfrm>
              <a:off x="4878113" y="2588231"/>
              <a:ext cx="658429" cy="22139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BA435FBB-507A-473C-B6F5-5FEEB93F977B}"/>
                </a:ext>
              </a:extLst>
            </p:cNvPr>
            <p:cNvSpPr/>
            <p:nvPr/>
          </p:nvSpPr>
          <p:spPr>
            <a:xfrm>
              <a:off x="3921342" y="3007331"/>
              <a:ext cx="804371" cy="225430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3523B6C-CB09-4810-9646-26C2DCEEB014}"/>
                </a:ext>
              </a:extLst>
            </p:cNvPr>
            <p:cNvSpPr/>
            <p:nvPr/>
          </p:nvSpPr>
          <p:spPr>
            <a:xfrm>
              <a:off x="4878113" y="3455605"/>
              <a:ext cx="658429" cy="221399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D7EF7F2-68ED-4E46-995B-332B8C62380C}"/>
                </a:ext>
              </a:extLst>
            </p:cNvPr>
            <p:cNvSpPr/>
            <p:nvPr/>
          </p:nvSpPr>
          <p:spPr>
            <a:xfrm>
              <a:off x="4753849" y="2568962"/>
              <a:ext cx="975164" cy="240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Visualização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7C21127-799C-4F35-93E1-3FC53F1ACEB8}"/>
                </a:ext>
              </a:extLst>
            </p:cNvPr>
            <p:cNvSpPr/>
            <p:nvPr/>
          </p:nvSpPr>
          <p:spPr>
            <a:xfrm>
              <a:off x="4822058" y="3377249"/>
              <a:ext cx="906955" cy="22543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Modelagem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1C627D0-C2D7-46BC-A0A1-A2853A987DA0}"/>
                </a:ext>
              </a:extLst>
            </p:cNvPr>
            <p:cNvSpPr/>
            <p:nvPr/>
          </p:nvSpPr>
          <p:spPr>
            <a:xfrm>
              <a:off x="3862990" y="2980003"/>
              <a:ext cx="1200805" cy="2387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Transformações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FE5BF7DC-522D-4212-9D5D-022E49F219BC}"/>
                </a:ext>
              </a:extLst>
            </p:cNvPr>
            <p:cNvSpPr/>
            <p:nvPr/>
          </p:nvSpPr>
          <p:spPr>
            <a:xfrm>
              <a:off x="3235537" y="2980003"/>
              <a:ext cx="289372" cy="3033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2DB6137-72E7-4DC0-B4D2-DD820FAA171C}"/>
                </a:ext>
              </a:extLst>
            </p:cNvPr>
            <p:cNvSpPr/>
            <p:nvPr/>
          </p:nvSpPr>
          <p:spPr>
            <a:xfrm>
              <a:off x="3041979" y="2799613"/>
              <a:ext cx="628540" cy="6372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 err="1">
                  <a:solidFill>
                    <a:sysClr val="windowText" lastClr="000000"/>
                  </a:solidFill>
                </a:rPr>
                <a:t>Tidy</a:t>
              </a:r>
              <a:endParaRPr lang="pt-BR" sz="10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734EB9F-8E48-4210-9AFE-22D4D08E69BF}"/>
                </a:ext>
              </a:extLst>
            </p:cNvPr>
            <p:cNvSpPr/>
            <p:nvPr/>
          </p:nvSpPr>
          <p:spPr>
            <a:xfrm>
              <a:off x="3730295" y="3788973"/>
              <a:ext cx="743169" cy="2254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DE93FD3-636D-44FD-99E9-B31D6B988868}"/>
                </a:ext>
              </a:extLst>
            </p:cNvPr>
            <p:cNvSpPr/>
            <p:nvPr/>
          </p:nvSpPr>
          <p:spPr>
            <a:xfrm>
              <a:off x="3730295" y="3761645"/>
              <a:ext cx="1866023" cy="227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Entendimento dos Dados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9E9E78D4-F507-494D-A1DE-26026D92994E}"/>
                </a:ext>
              </a:extLst>
            </p:cNvPr>
            <p:cNvSpPr/>
            <p:nvPr/>
          </p:nvSpPr>
          <p:spPr>
            <a:xfrm>
              <a:off x="3725313" y="4386328"/>
              <a:ext cx="1866023" cy="2279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000" b="1" dirty="0">
                  <a:solidFill>
                    <a:sysClr val="windowText" lastClr="000000"/>
                  </a:solidFill>
                </a:rPr>
                <a:t>Entendimento do Problema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9784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05131" y="1155794"/>
            <a:ext cx="8280069" cy="329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pt-BR" sz="1400" dirty="0"/>
              <a:t>O </a:t>
            </a:r>
            <a:r>
              <a:rPr lang="pt-BR" sz="1400" dirty="0" err="1"/>
              <a:t>tidyverse</a:t>
            </a:r>
            <a:r>
              <a:rPr lang="pt-BR" sz="1400" dirty="0"/>
              <a:t> é um conjunto de bibliotecas que compartilham a mesma gramática, contemplando todo o ciclo de análise da ciência de dados, e tendo como base dados </a:t>
            </a:r>
            <a:r>
              <a:rPr lang="pt-BR" sz="1400" dirty="0" err="1"/>
              <a:t>tidy</a:t>
            </a:r>
            <a:r>
              <a:rPr lang="pt-BR" sz="1400" dirty="0"/>
              <a:t> - uma forma padronizada de vincular a estrutura de um conjunto de dados (seu layout físico) com sua semântica (seu significado): </a:t>
            </a:r>
          </a:p>
          <a:p>
            <a:pPr marL="285750" indent="-285750" algn="ctr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 algn="ctr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05131" y="10684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O universo </a:t>
            </a:r>
            <a:r>
              <a:rPr lang="pt-BR" dirty="0" err="1"/>
              <a:t>tidyverse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221036-D671-433A-87F5-526FFF531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118" y="2839942"/>
            <a:ext cx="6524625" cy="18573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0A9B7EA-E6A0-4AA8-816F-8456766C4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333625"/>
            <a:ext cx="6553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37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864728"/>
            <a:ext cx="3142701" cy="3872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Conforme comentado, dados </a:t>
            </a:r>
            <a:r>
              <a:rPr lang="pt-BR" sz="1400" dirty="0" err="1"/>
              <a:t>tidy</a:t>
            </a:r>
            <a:r>
              <a:rPr lang="pt-BR" sz="1400" dirty="0"/>
              <a:t> possuem uma estrutura padronizada visando relacionar o layout dos dados com seu significado. Para tal temos que, independente da origem, características, problemas e layout dos dados, estes precisam ser organizados garantindo que: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cada variável tenha a sua própria coluna; cada observação tenha a sua própria linha; e cada valor tenha a sua própria célula.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Dados: </a:t>
            </a:r>
            <a:r>
              <a:rPr lang="pt-BR" dirty="0" err="1"/>
              <a:t>Tidy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DA28EF-7985-4D16-8443-E673433E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826" y="864729"/>
            <a:ext cx="51720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723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08500" y="958412"/>
            <a:ext cx="3307801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No R tal estrutura pode ser alcançada por meio dos </a:t>
            </a:r>
            <a:r>
              <a:rPr lang="pt-BR" sz="1400" dirty="0" err="1"/>
              <a:t>data.frames</a:t>
            </a:r>
            <a:r>
              <a:rPr lang="pt-BR" sz="1400" dirty="0"/>
              <a:t>, porém as bibliotecas do </a:t>
            </a:r>
            <a:r>
              <a:rPr lang="pt-BR" sz="1400" dirty="0" err="1"/>
              <a:t>tidyverse</a:t>
            </a:r>
            <a:r>
              <a:rPr lang="pt-BR" sz="1400" dirty="0"/>
              <a:t> trabalham com uma estrutura mais moderna, chamada </a:t>
            </a:r>
            <a:r>
              <a:rPr lang="pt-BR" sz="1400" dirty="0" err="1"/>
              <a:t>tbl_df</a:t>
            </a:r>
            <a:r>
              <a:rPr lang="pt-BR" sz="1400" dirty="0"/>
              <a:t> ou </a:t>
            </a:r>
            <a:r>
              <a:rPr lang="pt-BR" sz="1400" dirty="0" err="1"/>
              <a:t>tibble</a:t>
            </a:r>
            <a:r>
              <a:rPr lang="pt-BR" sz="1400" dirty="0"/>
              <a:t>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Note que a visualização que temos ao chamar os dados no formato `</a:t>
            </a:r>
            <a:r>
              <a:rPr lang="pt-BR" sz="1400" dirty="0" err="1"/>
              <a:t>tibble</a:t>
            </a:r>
            <a:r>
              <a:rPr lang="pt-BR" sz="1400" dirty="0"/>
              <a:t>` é muito mais simples e descritiva que a visualização original. Adicionalmente questões como performance e consistência também apresentam melhorias frente aos `</a:t>
            </a:r>
            <a:r>
              <a:rPr lang="pt-BR" sz="1400" dirty="0" err="1"/>
              <a:t>data.frames</a:t>
            </a:r>
            <a:r>
              <a:rPr lang="pt-BR" sz="1400" dirty="0"/>
              <a:t>`. 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Dados: </a:t>
            </a:r>
            <a:r>
              <a:rPr lang="pt-BR" dirty="0" err="1"/>
              <a:t>Tidy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0D9827-7B28-4A96-8FAE-472FB6CC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1" y="591079"/>
            <a:ext cx="5626100" cy="416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4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08519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Em relação a gramática o </a:t>
            </a:r>
            <a:r>
              <a:rPr lang="pt-BR" sz="1400" dirty="0" err="1"/>
              <a:t>tidyverse</a:t>
            </a:r>
            <a:r>
              <a:rPr lang="pt-BR" sz="1400" dirty="0"/>
              <a:t> permite que trabalhemos com a sintaxe utilizada até então, em que a leitura de uma sequência de operações aplicadas a um objeto é feita de dentro para fora, isto é: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Contudo os pacotes do </a:t>
            </a:r>
            <a:r>
              <a:rPr lang="pt-BR" sz="1400" dirty="0" err="1"/>
              <a:t>tidyverse</a:t>
            </a:r>
            <a:r>
              <a:rPr lang="pt-BR" sz="1400" dirty="0"/>
              <a:t> oferecem recursos que são melhor aproveitados quando aplicamos operações em sequência, por meio do operador </a:t>
            </a:r>
            <a:r>
              <a:rPr lang="pt-BR" sz="1400" dirty="0" err="1"/>
              <a:t>pipe</a:t>
            </a:r>
            <a:r>
              <a:rPr lang="pt-BR" sz="1400" dirty="0"/>
              <a:t> %&gt;%: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Assim, além do claro ganho em termos de leitura, passamos a ter uma análise modular, de modo que podemos alterar, remover ou inserir tais módulos de forma simples, sem comprometer os demais.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Gramática: </a:t>
            </a:r>
            <a:r>
              <a:rPr lang="pt-BR" dirty="0" err="1"/>
              <a:t>Pipe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296B75-B46E-4228-9C57-72C03969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5" y="1639887"/>
            <a:ext cx="6610350" cy="69532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F20CD72-6352-4BC3-B400-3FE1E55DD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25" y="2889907"/>
            <a:ext cx="65532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441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414043"/>
            <a:ext cx="3218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O operador %&gt;% foi originalmente introduzido no R por meio da biblioteca </a:t>
            </a:r>
            <a:r>
              <a:rPr lang="pt-BR" sz="1400" dirty="0" err="1"/>
              <a:t>magrittr</a:t>
            </a:r>
            <a:r>
              <a:rPr lang="pt-BR" sz="1400" dirty="0"/>
              <a:t>, porém ganhou tamanha importância que passou a ser contemplado por diversos pacotes, inclusive, claro, o </a:t>
            </a:r>
            <a:r>
              <a:rPr lang="pt-BR" sz="1400" dirty="0" err="1"/>
              <a:t>tidyverse</a:t>
            </a:r>
            <a:r>
              <a:rPr lang="pt-BR" sz="1400" dirty="0"/>
              <a:t>. A título de comparação, segue um exemplo contemplando os dois paradigmas descritos, em qual deles seria mais simples retirar o log?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Gramática: </a:t>
            </a:r>
            <a:r>
              <a:rPr lang="pt-BR" dirty="0" err="1"/>
              <a:t>Pipe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BB327-781B-43BD-83DB-8006CC8F9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762" y="1725631"/>
            <a:ext cx="53244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30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7298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Por fim temos a questão dos pilares do workflow de análise, apresentado no início deste capítulo, e para exemplificar como o </a:t>
            </a:r>
            <a:r>
              <a:rPr lang="pt-BR" sz="1400" dirty="0" err="1"/>
              <a:t>tidyverse</a:t>
            </a:r>
            <a:r>
              <a:rPr lang="pt-BR" sz="1400" dirty="0"/>
              <a:t> conversa com este </a:t>
            </a:r>
            <a:r>
              <a:rPr lang="pt-BR" sz="1400" dirty="0" err="1"/>
              <a:t>flow</a:t>
            </a:r>
            <a:r>
              <a:rPr lang="pt-BR" sz="1400" dirty="0"/>
              <a:t>, segue a descrição das bibliotecas que são instaladas e carregadas ao instalarmos e carregarmos o </a:t>
            </a:r>
            <a:r>
              <a:rPr lang="pt-BR" sz="1400" dirty="0" err="1"/>
              <a:t>tidyverse</a:t>
            </a:r>
            <a:r>
              <a:rPr lang="pt-BR" sz="1400" dirty="0"/>
              <a:t>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Adicionalmente, temos que algumas bibliotecas, apesar de não serem carregadas juntamente com os pacotes listados acima, são instaladas, estando à disposição para uso: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571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O Workflow de análise</a:t>
            </a:r>
          </a:p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100060-2BD5-43E5-A84C-1CD0D82A5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0" y="1631950"/>
            <a:ext cx="3086100" cy="16002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4471104-01D5-4958-889A-36F6D9449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750" y="4108521"/>
            <a:ext cx="421957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088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74308" y="1485486"/>
            <a:ext cx="2099645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Somando todas estas bibliotecas ao </a:t>
            </a:r>
            <a:r>
              <a:rPr lang="pt-BR" sz="1400" dirty="0" err="1"/>
              <a:t>Rmarkdown</a:t>
            </a:r>
            <a:r>
              <a:rPr lang="pt-BR" sz="1400" dirty="0"/>
              <a:t>, recurso que permite a execução de códigos e relatórios automaticamente. O workflow de análise passa a ser: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0F88F65-D7FB-45DB-84C7-98D82B251701}"/>
              </a:ext>
            </a:extLst>
          </p:cNvPr>
          <p:cNvGrpSpPr/>
          <p:nvPr/>
        </p:nvGrpSpPr>
        <p:grpSpPr>
          <a:xfrm>
            <a:off x="2766053" y="258596"/>
            <a:ext cx="6202693" cy="4626308"/>
            <a:chOff x="1470653" y="297937"/>
            <a:chExt cx="6202693" cy="462630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CF00117-6BB3-41DF-81E6-AD4E3177B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653" y="297937"/>
              <a:ext cx="6202693" cy="4547625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0C335EB-5EE7-4477-B58F-6E8FDB1146CA}"/>
                </a:ext>
              </a:extLst>
            </p:cNvPr>
            <p:cNvSpPr/>
            <p:nvPr/>
          </p:nvSpPr>
          <p:spPr>
            <a:xfrm>
              <a:off x="3086813" y="2257748"/>
              <a:ext cx="304088" cy="3140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BEFACAC-91D6-4537-948A-071DC5BE0D50}"/>
                </a:ext>
              </a:extLst>
            </p:cNvPr>
            <p:cNvSpPr/>
            <p:nvPr/>
          </p:nvSpPr>
          <p:spPr>
            <a:xfrm>
              <a:off x="2172413" y="2292996"/>
              <a:ext cx="533564" cy="177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549E4F9-0312-4B8E-ABA5-9459531789A2}"/>
                </a:ext>
              </a:extLst>
            </p:cNvPr>
            <p:cNvSpPr/>
            <p:nvPr/>
          </p:nvSpPr>
          <p:spPr>
            <a:xfrm>
              <a:off x="5894645" y="2257748"/>
              <a:ext cx="1076941" cy="200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4E6C6B3-5DB2-4C14-9415-FF90F30AD7FF}"/>
                </a:ext>
              </a:extLst>
            </p:cNvPr>
            <p:cNvSpPr/>
            <p:nvPr/>
          </p:nvSpPr>
          <p:spPr>
            <a:xfrm>
              <a:off x="4707553" y="1815192"/>
              <a:ext cx="613747" cy="227940"/>
            </a:xfrm>
            <a:prstGeom prst="rect">
              <a:avLst/>
            </a:prstGeom>
            <a:solidFill>
              <a:srgbClr val="CCEAFF"/>
            </a:solidFill>
            <a:ln>
              <a:solidFill>
                <a:srgbClr val="CCE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546FA84-619E-4D96-B614-820BF540FAC8}"/>
                </a:ext>
              </a:extLst>
            </p:cNvPr>
            <p:cNvSpPr/>
            <p:nvPr/>
          </p:nvSpPr>
          <p:spPr>
            <a:xfrm>
              <a:off x="3841798" y="2292995"/>
              <a:ext cx="708056" cy="163215"/>
            </a:xfrm>
            <a:prstGeom prst="rect">
              <a:avLst/>
            </a:prstGeom>
            <a:solidFill>
              <a:srgbClr val="CCEAFF"/>
            </a:solidFill>
            <a:ln>
              <a:solidFill>
                <a:srgbClr val="CCE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0AEC16A-E3D9-4E26-90BF-06B253AC8B60}"/>
                </a:ext>
              </a:extLst>
            </p:cNvPr>
            <p:cNvSpPr/>
            <p:nvPr/>
          </p:nvSpPr>
          <p:spPr>
            <a:xfrm>
              <a:off x="4734774" y="2666474"/>
              <a:ext cx="408726" cy="149022"/>
            </a:xfrm>
            <a:prstGeom prst="rect">
              <a:avLst/>
            </a:prstGeom>
            <a:solidFill>
              <a:srgbClr val="CCEAFF"/>
            </a:solidFill>
            <a:ln>
              <a:solidFill>
                <a:srgbClr val="CCE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C445F79-4179-42E7-A804-CB50E9B51C75}"/>
                </a:ext>
              </a:extLst>
            </p:cNvPr>
            <p:cNvSpPr/>
            <p:nvPr/>
          </p:nvSpPr>
          <p:spPr>
            <a:xfrm>
              <a:off x="1875453" y="3772268"/>
              <a:ext cx="1070947" cy="1774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3ADFFAD-DB30-49A5-8951-6CF5612F3646}"/>
                </a:ext>
              </a:extLst>
            </p:cNvPr>
            <p:cNvSpPr/>
            <p:nvPr/>
          </p:nvSpPr>
          <p:spPr>
            <a:xfrm>
              <a:off x="3390901" y="3785336"/>
              <a:ext cx="766859" cy="16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0E95C89-A869-4BA6-94BA-DD032F8FBD8E}"/>
                </a:ext>
              </a:extLst>
            </p:cNvPr>
            <p:cNvSpPr/>
            <p:nvPr/>
          </p:nvSpPr>
          <p:spPr>
            <a:xfrm>
              <a:off x="4373544" y="3798036"/>
              <a:ext cx="766859" cy="16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D40AEBA4-158B-43E9-838B-767977DBD23D}"/>
                </a:ext>
              </a:extLst>
            </p:cNvPr>
            <p:cNvSpPr/>
            <p:nvPr/>
          </p:nvSpPr>
          <p:spPr>
            <a:xfrm>
              <a:off x="3390901" y="3008383"/>
              <a:ext cx="766859" cy="1632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95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E807F89-007C-4F80-B6FC-1224AF0711DA}"/>
                </a:ext>
              </a:extLst>
            </p:cNvPr>
            <p:cNvSpPr/>
            <p:nvPr/>
          </p:nvSpPr>
          <p:spPr>
            <a:xfrm>
              <a:off x="4596738" y="1803668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Visualização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C4EFEB9C-01CF-4CB2-9D4A-BE4B271DB318}"/>
                </a:ext>
              </a:extLst>
            </p:cNvPr>
            <p:cNvSpPr/>
            <p:nvPr/>
          </p:nvSpPr>
          <p:spPr>
            <a:xfrm>
              <a:off x="4558638" y="2589611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Modelagem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98EA38E-2B32-46DE-A019-197BBA35D2B3}"/>
                </a:ext>
              </a:extLst>
            </p:cNvPr>
            <p:cNvSpPr/>
            <p:nvPr/>
          </p:nvSpPr>
          <p:spPr>
            <a:xfrm rot="371878">
              <a:off x="3536997" y="2143677"/>
              <a:ext cx="1076941" cy="239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Transformações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7ECA072-9220-4791-B697-61DCDE7803F2}"/>
                </a:ext>
              </a:extLst>
            </p:cNvPr>
            <p:cNvSpPr/>
            <p:nvPr/>
          </p:nvSpPr>
          <p:spPr>
            <a:xfrm>
              <a:off x="3008622" y="2216931"/>
              <a:ext cx="432272" cy="23927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err="1">
                  <a:solidFill>
                    <a:sysClr val="windowText" lastClr="000000"/>
                  </a:solidFill>
                </a:rPr>
                <a:t>Tidy</a:t>
              </a:r>
              <a:endParaRPr lang="pt-BR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5A4742B8-DF23-4E03-8FD9-018C20CB446B}"/>
                </a:ext>
              </a:extLst>
            </p:cNvPr>
            <p:cNvSpPr/>
            <p:nvPr/>
          </p:nvSpPr>
          <p:spPr>
            <a:xfrm rot="20650621">
              <a:off x="2085943" y="2230773"/>
              <a:ext cx="841454" cy="1774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Importação</a:t>
              </a:r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11C641A-42FE-4A47-A021-058FAF5E08BB}"/>
                </a:ext>
              </a:extLst>
            </p:cNvPr>
            <p:cNvSpPr/>
            <p:nvPr/>
          </p:nvSpPr>
          <p:spPr>
            <a:xfrm>
              <a:off x="3408349" y="2968731"/>
              <a:ext cx="1732054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Entendimento dos Dados</a:t>
              </a: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D749CDD1-BD7C-4A98-A2F0-CBF867634785}"/>
                </a:ext>
              </a:extLst>
            </p:cNvPr>
            <p:cNvSpPr/>
            <p:nvPr/>
          </p:nvSpPr>
          <p:spPr>
            <a:xfrm rot="828661">
              <a:off x="5706684" y="2163354"/>
              <a:ext cx="1171872" cy="274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Comunicação</a:t>
              </a:r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4EB582D6-39D6-42C5-82A8-0D0616279F8A}"/>
                </a:ext>
              </a:extLst>
            </p:cNvPr>
            <p:cNvSpPr/>
            <p:nvPr/>
          </p:nvSpPr>
          <p:spPr>
            <a:xfrm>
              <a:off x="4452140" y="3809587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 err="1">
                  <a:solidFill>
                    <a:sysClr val="windowText" lastClr="000000"/>
                  </a:solidFill>
                </a:rPr>
                <a:t>strings</a:t>
              </a:r>
              <a:endParaRPr lang="pt-BR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212017B-8E85-43C1-B9D9-F41CBBF492B0}"/>
                </a:ext>
              </a:extLst>
            </p:cNvPr>
            <p:cNvSpPr/>
            <p:nvPr/>
          </p:nvSpPr>
          <p:spPr>
            <a:xfrm>
              <a:off x="3360328" y="3821933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fatores</a:t>
              </a: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8B0A0C1-26B8-4C7D-B3D6-4E7551D1EB2F}"/>
                </a:ext>
              </a:extLst>
            </p:cNvPr>
            <p:cNvSpPr/>
            <p:nvPr/>
          </p:nvSpPr>
          <p:spPr>
            <a:xfrm>
              <a:off x="2137215" y="3779672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Estrutura de Dados</a:t>
              </a:r>
            </a:p>
          </p:txBody>
        </p:sp>
        <p:pic>
          <p:nvPicPr>
            <p:cNvPr id="30" name="Picture 2" descr="Resultado de imagem para lubridate sticker">
              <a:extLst>
                <a:ext uri="{FF2B5EF4-FFF2-40B4-BE49-F238E27FC236}">
                  <a16:creationId xmlns:a16="http://schemas.microsoft.com/office/drawing/2014/main" id="{024BD0CC-8D12-4E96-8EE3-AB729B43FC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600" l="3067" r="96800">
                          <a14:foregroundMark x1="58400" y1="45600" x2="58400" y2="45600"/>
                          <a14:foregroundMark x1="38133" y1="38000" x2="38133" y2="38000"/>
                          <a14:foregroundMark x1="59600" y1="38900" x2="59600" y2="38900"/>
                          <a14:foregroundMark x1="58400" y1="32100" x2="58400" y2="32100"/>
                          <a14:foregroundMark x1="55067" y1="38000" x2="55067" y2="38000"/>
                          <a14:foregroundMark x1="52800" y1="41400" x2="52800" y2="41400"/>
                          <a14:foregroundMark x1="49467" y1="38900" x2="49467" y2="38900"/>
                          <a14:foregroundMark x1="44933" y1="41400" x2="44933" y2="41400"/>
                          <a14:foregroundMark x1="43733" y1="43100" x2="43733" y2="43100"/>
                          <a14:foregroundMark x1="42667" y1="44800" x2="42667" y2="44800"/>
                          <a14:foregroundMark x1="35867" y1="46500" x2="35867" y2="46500"/>
                          <a14:foregroundMark x1="35867" y1="47300" x2="35867" y2="47300"/>
                          <a14:foregroundMark x1="50533" y1="48200" x2="50533" y2="48200"/>
                          <a14:foregroundMark x1="52800" y1="43900" x2="52800" y2="43900"/>
                          <a14:foregroundMark x1="55067" y1="42200" x2="56133" y2="44800"/>
                          <a14:foregroundMark x1="56133" y1="45600" x2="56133" y2="45600"/>
                          <a14:foregroundMark x1="58400" y1="48200" x2="58400" y2="48200"/>
                          <a14:foregroundMark x1="60667" y1="42200" x2="60667" y2="42200"/>
                          <a14:foregroundMark x1="59600" y1="38900" x2="59600" y2="38900"/>
                          <a14:foregroundMark x1="59600" y1="38000" x2="59600" y2="38000"/>
                          <a14:foregroundMark x1="59600" y1="38000" x2="59600" y2="38000"/>
                          <a14:foregroundMark x1="57333" y1="37200" x2="57333" y2="37200"/>
                          <a14:foregroundMark x1="56133" y1="37200" x2="56133" y2="37200"/>
                          <a14:foregroundMark x1="51733" y1="38900" x2="51733" y2="38900"/>
                          <a14:foregroundMark x1="51733" y1="41400" x2="51733" y2="41400"/>
                          <a14:foregroundMark x1="51733" y1="43100" x2="51733" y2="43100"/>
                          <a14:foregroundMark x1="50533" y1="45600" x2="50533" y2="45600"/>
                          <a14:foregroundMark x1="49467" y1="46500" x2="49467" y2="46500"/>
                          <a14:foregroundMark x1="49467" y1="47300" x2="49467" y2="47300"/>
                          <a14:foregroundMark x1="47200" y1="47300" x2="47200" y2="47300"/>
                          <a14:foregroundMark x1="46000" y1="44800" x2="46000" y2="44800"/>
                          <a14:foregroundMark x1="44933" y1="42200" x2="44933" y2="42200"/>
                          <a14:foregroundMark x1="44933" y1="40600" x2="44933" y2="40600"/>
                          <a14:foregroundMark x1="44933" y1="39700" x2="44933" y2="39700"/>
                          <a14:foregroundMark x1="44933" y1="38900" x2="44933" y2="38900"/>
                          <a14:foregroundMark x1="44933" y1="37200" x2="44933" y2="37200"/>
                          <a14:foregroundMark x1="44933" y1="33800" x2="44933" y2="33800"/>
                          <a14:foregroundMark x1="47200" y1="27800" x2="47200" y2="27800"/>
                          <a14:foregroundMark x1="48267" y1="26100" x2="48267" y2="26100"/>
                          <a14:foregroundMark x1="51733" y1="28700" x2="51733" y2="28700"/>
                          <a14:foregroundMark x1="52800" y1="30400" x2="52800" y2="30400"/>
                          <a14:foregroundMark x1="52800" y1="30400" x2="52800" y2="30400"/>
                          <a14:foregroundMark x1="46000" y1="31200" x2="46000" y2="31200"/>
                          <a14:foregroundMark x1="44933" y1="32100" x2="44933" y2="32100"/>
                          <a14:foregroundMark x1="46000" y1="32900" x2="46000" y2="32900"/>
                          <a14:foregroundMark x1="56133" y1="32900" x2="56133" y2="32900"/>
                          <a14:foregroundMark x1="62933" y1="32900" x2="62933" y2="32900"/>
                          <a14:foregroundMark x1="64133" y1="32100" x2="64133" y2="32100"/>
                          <a14:foregroundMark x1="65200" y1="31200" x2="65200" y2="31200"/>
                          <a14:foregroundMark x1="65200" y1="29500" x2="65200" y2="29500"/>
                          <a14:foregroundMark x1="65200" y1="27800" x2="65200" y2="27800"/>
                          <a14:foregroundMark x1="65200" y1="27800" x2="65200" y2="27800"/>
                          <a14:foregroundMark x1="64133" y1="28700" x2="64133" y2="28700"/>
                          <a14:foregroundMark x1="58400" y1="27800" x2="58400" y2="27800"/>
                          <a14:foregroundMark x1="51733" y1="27000" x2="42667" y2="27800"/>
                          <a14:foregroundMark x1="33600" y1="27000" x2="33600" y2="27000"/>
                          <a14:foregroundMark x1="32400" y1="29500" x2="35867" y2="31200"/>
                          <a14:foregroundMark x1="40400" y1="31200" x2="43733" y2="32900"/>
                          <a14:foregroundMark x1="46000" y1="32900" x2="46000" y2="32900"/>
                          <a14:foregroundMark x1="49467" y1="32900" x2="55067" y2="32900"/>
                          <a14:foregroundMark x1="65200" y1="32100" x2="65200" y2="32100"/>
                          <a14:foregroundMark x1="67467" y1="32100" x2="67467" y2="32100"/>
                          <a14:foregroundMark x1="65200" y1="49900" x2="65200" y2="49900"/>
                          <a14:foregroundMark x1="64133" y1="51600" x2="64133" y2="51600"/>
                          <a14:foregroundMark x1="64133" y1="52400" x2="64133" y2="52400"/>
                          <a14:foregroundMark x1="62933" y1="48200" x2="62933" y2="48200"/>
                          <a14:foregroundMark x1="62933" y1="47300" x2="62933" y2="47300"/>
                          <a14:foregroundMark x1="62933" y1="47300" x2="62933" y2="47300"/>
                          <a14:foregroundMark x1="62933" y1="49000" x2="62933" y2="49000"/>
                          <a14:foregroundMark x1="62933" y1="49000" x2="62933" y2="49000"/>
                          <a14:foregroundMark x1="62933" y1="44800" x2="62933" y2="44800"/>
                          <a14:foregroundMark x1="61867" y1="39700" x2="61867" y2="39700"/>
                          <a14:foregroundMark x1="58400" y1="38900" x2="58400" y2="38900"/>
                          <a14:foregroundMark x1="58400" y1="38900" x2="58400" y2="38900"/>
                          <a14:foregroundMark x1="57333" y1="39700" x2="57333" y2="39700"/>
                          <a14:foregroundMark x1="57333" y1="39700" x2="57333" y2="39700"/>
                          <a14:foregroundMark x1="62933" y1="51600" x2="56133" y2="49900"/>
                          <a14:foregroundMark x1="33600" y1="40600" x2="33600" y2="40600"/>
                          <a14:foregroundMark x1="33600" y1="40600" x2="33600" y2="44800"/>
                          <a14:foregroundMark x1="33600" y1="44800" x2="33600" y2="44800"/>
                          <a14:foregroundMark x1="31333" y1="46500" x2="30133" y2="49000"/>
                          <a14:foregroundMark x1="30133" y1="49900" x2="30133" y2="49900"/>
                          <a14:foregroundMark x1="55067" y1="60900" x2="55067" y2="60900"/>
                          <a14:foregroundMark x1="55067" y1="63400" x2="53867" y2="66000"/>
                          <a14:foregroundMark x1="52800" y1="66000" x2="52800" y2="66000"/>
                          <a14:foregroundMark x1="42667" y1="66000" x2="42667" y2="66000"/>
                          <a14:foregroundMark x1="41467" y1="66000" x2="41467" y2="66000"/>
                          <a14:foregroundMark x1="38133" y1="66000" x2="38133" y2="66000"/>
                          <a14:foregroundMark x1="31333" y1="65100" x2="31333" y2="65100"/>
                          <a14:foregroundMark x1="30133" y1="65100" x2="30133" y2="65100"/>
                          <a14:foregroundMark x1="28000" y1="65100" x2="28000" y2="65100"/>
                          <a14:foregroundMark x1="24533" y1="65100" x2="24533" y2="65100"/>
                          <a14:foregroundMark x1="23467" y1="66000" x2="23467" y2="66000"/>
                          <a14:foregroundMark x1="21200" y1="66000" x2="21200" y2="66000"/>
                          <a14:foregroundMark x1="21200" y1="66000" x2="21200" y2="66000"/>
                          <a14:foregroundMark x1="12133" y1="65100" x2="12133" y2="65100"/>
                          <a14:foregroundMark x1="10933" y1="65100" x2="10933" y2="65100"/>
                          <a14:foregroundMark x1="8667" y1="60900" x2="8667" y2="60900"/>
                          <a14:foregroundMark x1="8667" y1="60000" x2="8667" y2="60000"/>
                          <a14:foregroundMark x1="8667" y1="60000" x2="8667" y2="60000"/>
                          <a14:foregroundMark x1="8667" y1="60000" x2="8667" y2="60000"/>
                          <a14:foregroundMark x1="8667" y1="60000" x2="8667" y2="60000"/>
                          <a14:foregroundMark x1="8667" y1="60000" x2="8667" y2="60000"/>
                          <a14:foregroundMark x1="3067" y1="51600" x2="3067" y2="51600"/>
                          <a14:foregroundMark x1="3067" y1="51600" x2="3067" y2="51600"/>
                          <a14:foregroundMark x1="3067" y1="51600" x2="3067" y2="51600"/>
                          <a14:foregroundMark x1="48267" y1="61700" x2="48267" y2="61700"/>
                          <a14:foregroundMark x1="48267" y1="62600" x2="48267" y2="62600"/>
                          <a14:foregroundMark x1="48267" y1="63400" x2="48267" y2="63400"/>
                          <a14:foregroundMark x1="48267" y1="64300" x2="51733" y2="65100"/>
                          <a14:foregroundMark x1="59600" y1="65100" x2="59600" y2="65100"/>
                          <a14:foregroundMark x1="62933" y1="65100" x2="62933" y2="65100"/>
                          <a14:foregroundMark x1="69733" y1="66000" x2="69733" y2="66000"/>
                          <a14:foregroundMark x1="70933" y1="66000" x2="70933" y2="66000"/>
                          <a14:foregroundMark x1="76533" y1="66800" x2="76533" y2="66800"/>
                          <a14:foregroundMark x1="78800" y1="66800" x2="78800" y2="66800"/>
                          <a14:foregroundMark x1="82133" y1="66800" x2="82133" y2="66800"/>
                          <a14:foregroundMark x1="90133" y1="65100" x2="90133" y2="65100"/>
                          <a14:foregroundMark x1="91200" y1="65100" x2="91200" y2="65100"/>
                          <a14:foregroundMark x1="92400" y1="63400" x2="92400" y2="63400"/>
                          <a14:foregroundMark x1="92400" y1="60900" x2="92400" y2="60900"/>
                          <a14:foregroundMark x1="96800" y1="49900" x2="96800" y2="49900"/>
                          <a14:foregroundMark x1="49467" y1="90600" x2="49467" y2="90600"/>
                          <a14:foregroundMark x1="39200" y1="65100" x2="39200" y2="65100"/>
                          <a14:foregroundMark x1="36933" y1="62600" x2="36933" y2="62600"/>
                          <a14:foregroundMark x1="36933" y1="62600" x2="36933" y2="62600"/>
                          <a14:foregroundMark x1="29067" y1="65100" x2="29067" y2="65100"/>
                          <a14:foregroundMark x1="20000" y1="68500" x2="20000" y2="68500"/>
                          <a14:foregroundMark x1="20000" y1="68500" x2="20000" y2="68500"/>
                          <a14:foregroundMark x1="15467" y1="67700" x2="15467" y2="67700"/>
                          <a14:foregroundMark x1="14400" y1="63400" x2="14400" y2="63400"/>
                          <a14:foregroundMark x1="13200" y1="61700" x2="13200" y2="61700"/>
                          <a14:foregroundMark x1="12133" y1="65100" x2="12133" y2="65100"/>
                          <a14:foregroundMark x1="13200" y1="65100" x2="13200" y2="65100"/>
                          <a14:foregroundMark x1="15467" y1="66000" x2="15467" y2="66000"/>
                          <a14:foregroundMark x1="15467" y1="66000" x2="15467" y2="66000"/>
                          <a14:foregroundMark x1="17733" y1="66000" x2="17733" y2="66000"/>
                          <a14:foregroundMark x1="18933" y1="66000" x2="18933" y2="66000"/>
                          <a14:foregroundMark x1="20000" y1="66000" x2="20000" y2="66000"/>
                          <a14:foregroundMark x1="21200" y1="66000" x2="21200" y2="66000"/>
                          <a14:foregroundMark x1="23467" y1="66000" x2="23467" y2="66000"/>
                          <a14:foregroundMark x1="23467" y1="66000" x2="23467" y2="66000"/>
                          <a14:foregroundMark x1="29067" y1="66000" x2="29067" y2="66000"/>
                          <a14:foregroundMark x1="31333" y1="66000" x2="31333" y2="66000"/>
                          <a14:foregroundMark x1="32400" y1="66000" x2="32400" y2="66000"/>
                          <a14:foregroundMark x1="32400" y1="66000" x2="32400" y2="66000"/>
                          <a14:foregroundMark x1="35867" y1="67700" x2="35867" y2="67700"/>
                          <a14:foregroundMark x1="31333" y1="62600" x2="31333" y2="62600"/>
                          <a14:foregroundMark x1="31333" y1="62600" x2="31333" y2="62600"/>
                          <a14:foregroundMark x1="31333" y1="62600" x2="31333" y2="62600"/>
                          <a14:foregroundMark x1="30133" y1="62600" x2="30133" y2="62600"/>
                          <a14:foregroundMark x1="10933" y1="61700" x2="10933" y2="61700"/>
                          <a14:foregroundMark x1="10933" y1="61700" x2="10933" y2="61700"/>
                          <a14:foregroundMark x1="10933" y1="61700" x2="10933" y2="61700"/>
                          <a14:foregroundMark x1="10933" y1="62600" x2="10933" y2="62600"/>
                          <a14:foregroundMark x1="10933" y1="62600" x2="10933" y2="62600"/>
                          <a14:foregroundMark x1="15467" y1="64300" x2="15467" y2="64300"/>
                          <a14:foregroundMark x1="16667" y1="66000" x2="16667" y2="66000"/>
                          <a14:foregroundMark x1="15467" y1="66800" x2="15467" y2="66800"/>
                          <a14:foregroundMark x1="14400" y1="67700" x2="14400" y2="67700"/>
                          <a14:foregroundMark x1="14400" y1="67700" x2="14400" y2="67700"/>
                          <a14:foregroundMark x1="15467" y1="64300" x2="15467" y2="64300"/>
                          <a14:foregroundMark x1="16667" y1="63400" x2="16667" y2="63400"/>
                          <a14:foregroundMark x1="14400" y1="62600" x2="14400" y2="62600"/>
                          <a14:foregroundMark x1="14400" y1="61700" x2="14400" y2="61700"/>
                          <a14:foregroundMark x1="14400" y1="61700" x2="14400" y2="61700"/>
                          <a14:foregroundMark x1="15467" y1="58400" x2="15467" y2="58400"/>
                          <a14:foregroundMark x1="15467" y1="58400" x2="15467" y2="60900"/>
                          <a14:foregroundMark x1="75333" y1="67700" x2="75333" y2="67700"/>
                          <a14:foregroundMark x1="70933" y1="67700" x2="70933" y2="67700"/>
                          <a14:foregroundMark x1="68667" y1="68500" x2="68667" y2="68500"/>
                          <a14:foregroundMark x1="66400" y1="67700" x2="66400" y2="67700"/>
                          <a14:foregroundMark x1="66400" y1="65100" x2="66400" y2="65100"/>
                          <a14:foregroundMark x1="66400" y1="65100" x2="66400" y2="65100"/>
                          <a14:foregroundMark x1="66400" y1="65100" x2="66400" y2="65100"/>
                          <a14:foregroundMark x1="66400" y1="65100" x2="66400" y2="65100"/>
                          <a14:foregroundMark x1="67467" y1="63400" x2="67467" y2="63400"/>
                          <a14:foregroundMark x1="68667" y1="63400" x2="68667" y2="63400"/>
                          <a14:foregroundMark x1="70933" y1="63400" x2="70933" y2="63400"/>
                          <a14:foregroundMark x1="76533" y1="61700" x2="76533" y2="61700"/>
                          <a14:foregroundMark x1="77600" y1="64300" x2="77600" y2="66800"/>
                          <a14:foregroundMark x1="77600" y1="66800" x2="77600" y2="66800"/>
                          <a14:foregroundMark x1="78800" y1="64300" x2="78800" y2="64300"/>
                          <a14:foregroundMark x1="77600" y1="65100" x2="77600" y2="65100"/>
                          <a14:foregroundMark x1="75333" y1="60900" x2="74267" y2="63400"/>
                          <a14:foregroundMark x1="74267" y1="65100" x2="74267" y2="65100"/>
                          <a14:foregroundMark x1="83333" y1="63400" x2="83333" y2="63400"/>
                          <a14:foregroundMark x1="84400" y1="62600" x2="84400" y2="62600"/>
                          <a14:foregroundMark x1="84400" y1="64300" x2="84400" y2="64300"/>
                          <a14:foregroundMark x1="83333" y1="67700" x2="83333" y2="67700"/>
                          <a14:foregroundMark x1="83333" y1="69400" x2="83333" y2="69400"/>
                          <a14:foregroundMark x1="83333" y1="69400" x2="83333" y2="69400"/>
                          <a14:foregroundMark x1="83333" y1="66000" x2="83333" y2="66000"/>
                          <a14:foregroundMark x1="81067" y1="64300" x2="81067" y2="64300"/>
                          <a14:foregroundMark x1="77600" y1="66800" x2="77600" y2="66800"/>
                          <a14:foregroundMark x1="77600" y1="68500" x2="77600" y2="68500"/>
                          <a14:foregroundMark x1="60667" y1="70200" x2="60667" y2="70200"/>
                          <a14:foregroundMark x1="61867" y1="68500" x2="61867" y2="68500"/>
                          <a14:foregroundMark x1="62933" y1="66800" x2="62933" y2="66800"/>
                          <a14:foregroundMark x1="65200" y1="67700" x2="65200" y2="67700"/>
                          <a14:foregroundMark x1="65200" y1="69400" x2="65200" y2="69400"/>
                          <a14:foregroundMark x1="35867" y1="65100" x2="35867" y2="65100"/>
                          <a14:foregroundMark x1="48267" y1="65100" x2="48267" y2="65100"/>
                          <a14:foregroundMark x1="43733" y1="63400" x2="43733" y2="63400"/>
                          <a14:foregroundMark x1="43733" y1="63400" x2="43733" y2="63400"/>
                          <a14:foregroundMark x1="43733" y1="61700" x2="43733" y2="61700"/>
                          <a14:foregroundMark x1="43733" y1="61700" x2="43733" y2="61700"/>
                          <a14:foregroundMark x1="43733" y1="61700" x2="43733" y2="61700"/>
                          <a14:foregroundMark x1="42667" y1="63400" x2="42667" y2="63400"/>
                          <a14:foregroundMark x1="42667" y1="66000" x2="42667" y2="66000"/>
                          <a14:foregroundMark x1="42667" y1="68500" x2="42667" y2="68500"/>
                          <a14:foregroundMark x1="42667" y1="70200" x2="42667" y2="70200"/>
                          <a14:foregroundMark x1="42667" y1="66000" x2="42667" y2="66000"/>
                          <a14:foregroundMark x1="42667" y1="66000" x2="42667" y2="66000"/>
                          <a14:foregroundMark x1="42667" y1="66000" x2="42667" y2="66000"/>
                          <a14:foregroundMark x1="38133" y1="65100" x2="38133" y2="65100"/>
                          <a14:foregroundMark x1="38133" y1="65100" x2="38133" y2="65100"/>
                          <a14:foregroundMark x1="42667" y1="66000" x2="46000" y2="66000"/>
                          <a14:foregroundMark x1="46000" y1="66000" x2="46000" y2="66000"/>
                          <a14:foregroundMark x1="41467" y1="66000" x2="41467" y2="66000"/>
                          <a14:foregroundMark x1="41467" y1="63400" x2="41467" y2="63400"/>
                          <a14:foregroundMark x1="41467" y1="64300" x2="41467" y2="66800"/>
                          <a14:foregroundMark x1="42667" y1="73600" x2="42667" y2="73600"/>
                          <a14:foregroundMark x1="42667" y1="75300" x2="42667" y2="75300"/>
                          <a14:foregroundMark x1="51733" y1="10000" x2="51733" y2="10000"/>
                          <a14:foregroundMark x1="51733" y1="10000" x2="51733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811" y="3861009"/>
              <a:ext cx="797427" cy="106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A636DEAE-2C4D-46BD-B62F-EF1DDB550ADE}"/>
                </a:ext>
              </a:extLst>
            </p:cNvPr>
            <p:cNvSpPr/>
            <p:nvPr/>
          </p:nvSpPr>
          <p:spPr>
            <a:xfrm>
              <a:off x="5470098" y="3828819"/>
              <a:ext cx="876962" cy="2394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900" b="1" dirty="0">
                  <a:solidFill>
                    <a:sysClr val="windowText" lastClr="000000"/>
                  </a:solidFill>
                </a:rPr>
                <a:t>datas</a:t>
              </a:r>
            </a:p>
          </p:txBody>
        </p:sp>
      </p:grpSp>
      <p:sp>
        <p:nvSpPr>
          <p:cNvPr id="32" name="Google Shape;133;p26">
            <a:extLst>
              <a:ext uri="{FF2B5EF4-FFF2-40B4-BE49-F238E27FC236}">
                <a16:creationId xmlns:a16="http://schemas.microsoft.com/office/drawing/2014/main" id="{5513CCB9-53B8-456B-95E4-CF51E2D4CFEC}"/>
              </a:ext>
            </a:extLst>
          </p:cNvPr>
          <p:cNvSpPr txBox="1">
            <a:spLocks/>
          </p:cNvSpPr>
          <p:nvPr/>
        </p:nvSpPr>
        <p:spPr>
          <a:xfrm>
            <a:off x="311700" y="15711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o </a:t>
            </a:r>
            <a:r>
              <a:rPr lang="pt-BR" dirty="0" err="1"/>
              <a:t>tidyverse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7588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 etapa de importação de dados pode significar ler dados armazenados em: arquivos de diferentes extensões, dados provenientes de outras ferramentas, APIs da Web, e etc.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Para o primeiro caso, como alternativa ao </a:t>
            </a:r>
            <a:r>
              <a:rPr lang="pt-BR" sz="1400" dirty="0" err="1"/>
              <a:t>read.table</a:t>
            </a:r>
            <a:r>
              <a:rPr lang="pt-BR" sz="1400" dirty="0"/>
              <a:t>() do R base, temos a versão </a:t>
            </a:r>
            <a:r>
              <a:rPr lang="pt-BR" sz="1400" dirty="0" err="1"/>
              <a:t>readr</a:t>
            </a:r>
            <a:r>
              <a:rPr lang="pt-BR" sz="1400" dirty="0"/>
              <a:t> do </a:t>
            </a:r>
            <a:r>
              <a:rPr lang="pt-BR" sz="1400" dirty="0" err="1"/>
              <a:t>tidyverse</a:t>
            </a:r>
            <a:r>
              <a:rPr lang="pt-BR" sz="1400" dirty="0"/>
              <a:t>. Nesta a leitura é mais rápida, com argumentos padronizados, e retornam </a:t>
            </a:r>
            <a:r>
              <a:rPr lang="pt-BR" sz="1400" dirty="0" err="1"/>
              <a:t>tibbles</a:t>
            </a:r>
            <a:r>
              <a:rPr lang="pt-BR" sz="1400" dirty="0"/>
              <a:t> ao invés de data frames. Seguem alguns exemplos para a leitura de um arquivo "file":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Adicionalmente temos opções como os pacotes </a:t>
            </a:r>
            <a:r>
              <a:rPr lang="pt-BR" sz="1400" dirty="0" err="1"/>
              <a:t>readxl</a:t>
            </a:r>
            <a:r>
              <a:rPr lang="pt-BR" sz="1400" dirty="0"/>
              <a:t> e </a:t>
            </a:r>
            <a:r>
              <a:rPr lang="pt-BR" sz="1400" dirty="0" err="1"/>
              <a:t>haven</a:t>
            </a:r>
            <a:r>
              <a:rPr lang="pt-BR" sz="1400" dirty="0"/>
              <a:t>, anteriormente citadas, o R dispõe de recursos como: DBI,  </a:t>
            </a:r>
            <a:r>
              <a:rPr lang="pt-BR" sz="1400" dirty="0" err="1"/>
              <a:t>jsonlite</a:t>
            </a:r>
            <a:r>
              <a:rPr lang="pt-BR" sz="1400" dirty="0"/>
              <a:t>, xml2, </a:t>
            </a:r>
            <a:r>
              <a:rPr lang="pt-BR" sz="1400" dirty="0" err="1"/>
              <a:t>httr</a:t>
            </a:r>
            <a:r>
              <a:rPr lang="pt-BR" sz="1400" dirty="0"/>
              <a:t> ou o </a:t>
            </a:r>
            <a:r>
              <a:rPr lang="pt-BR" sz="1400" dirty="0" err="1"/>
              <a:t>sparklyr</a:t>
            </a:r>
            <a:r>
              <a:rPr lang="pt-BR" sz="1400" dirty="0"/>
              <a:t>, esta última será melhor detalhada na seção referente à Big Data.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Importação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79920C-A763-4D2A-80F1-506F8C9DF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37" y="2765863"/>
            <a:ext cx="73247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3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Interface Básica</a:t>
            </a:r>
            <a:endParaRPr dirty="0"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/>
              <a:t>O R </a:t>
            </a:r>
            <a:r>
              <a:rPr lang="pt-BR" dirty="0" err="1"/>
              <a:t>basepode</a:t>
            </a:r>
            <a:r>
              <a:rPr lang="pt-BR" dirty="0"/>
              <a:t> ser instalado acessando: </a:t>
            </a:r>
            <a:r>
              <a:rPr lang="pt-BR" dirty="0">
                <a:hlinkClick r:id="rId3"/>
              </a:rPr>
              <a:t>http://www.r-project.org/</a:t>
            </a:r>
            <a:r>
              <a:rPr lang="pt-BR" dirty="0"/>
              <a:t>. Tal página incluí desde tutoriais e listas de mailing, até a lista de eventos de interesse e o mapeamento de upgrades: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585909-4766-485F-874B-4CC2D10FF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056" y="2257062"/>
            <a:ext cx="3744780" cy="275911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198143"/>
            <a:ext cx="3218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Em todos os casos é possível especificar características como: nome das colunas, cabeçalho, linhas para serem puladas, ou ainda a </a:t>
            </a:r>
            <a:r>
              <a:rPr lang="pt-BR" sz="1400" dirty="0" err="1"/>
              <a:t>pré</a:t>
            </a:r>
            <a:r>
              <a:rPr lang="pt-BR" sz="1400" dirty="0"/>
              <a:t>-especificação da classe de cada uma das colunas do arquivo.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No caso deste último parâmetro não ser listado, as funções do `</a:t>
            </a:r>
            <a:r>
              <a:rPr lang="pt-BR" sz="1400" dirty="0" err="1"/>
              <a:t>readr</a:t>
            </a:r>
            <a:r>
              <a:rPr lang="pt-BR" sz="1400" dirty="0"/>
              <a:t>` irão “adivinhar” a classe das colunas, retornando uma mensagem com tais informações, conforme exemplo: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292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Importação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3D0F039-7D0E-422E-97B8-75800E42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93700"/>
            <a:ext cx="5460316" cy="460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92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8314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Após a importação dos dados, passamos para a etapa de </a:t>
            </a:r>
            <a:r>
              <a:rPr lang="pt-BR" sz="1400" dirty="0" err="1"/>
              <a:t>tidy</a:t>
            </a:r>
            <a:r>
              <a:rPr lang="pt-BR" sz="1400" dirty="0"/>
              <a:t> dos dados, também chamada de </a:t>
            </a:r>
            <a:r>
              <a:rPr lang="pt-BR" sz="1400" dirty="0" err="1"/>
              <a:t>tidying</a:t>
            </a:r>
            <a:r>
              <a:rPr lang="pt-BR" sz="1400" dirty="0"/>
              <a:t> data. Para isto iremos primeiramente visualizar os dados, no R existem várias funções </a:t>
            </a:r>
            <a:r>
              <a:rPr lang="pt-BR" sz="1400" dirty="0" err="1"/>
              <a:t>built</a:t>
            </a:r>
            <a:r>
              <a:rPr lang="pt-BR" sz="1400" dirty="0"/>
              <a:t>-in para isto, como a função </a:t>
            </a:r>
            <a:r>
              <a:rPr lang="pt-BR" sz="1400" dirty="0" err="1"/>
              <a:t>names</a:t>
            </a:r>
            <a:r>
              <a:rPr lang="pt-BR" sz="1400" dirty="0"/>
              <a:t>(), que retorna o nome das colunas, ou </a:t>
            </a:r>
            <a:r>
              <a:rPr lang="pt-BR" sz="1400" dirty="0" err="1"/>
              <a:t>str</a:t>
            </a:r>
            <a:r>
              <a:rPr lang="pt-BR" sz="1400" dirty="0"/>
              <a:t>(), que permite a visualização da estrutura de um objeto arbitrário.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C70A0F-1877-4220-B341-D37318405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978025"/>
            <a:ext cx="78581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184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107743"/>
            <a:ext cx="33713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gather</a:t>
            </a:r>
            <a:r>
              <a:rPr lang="pt-BR" sz="1400" b="1" dirty="0"/>
              <a:t>() </a:t>
            </a:r>
            <a:r>
              <a:rPr lang="pt-BR" sz="1400" dirty="0"/>
              <a:t>- reorganiza os dados, combinando as colunas especificadas na coluna parâmetro </a:t>
            </a:r>
            <a:r>
              <a:rPr lang="pt-BR" sz="1400" dirty="0" err="1"/>
              <a:t>key</a:t>
            </a:r>
            <a:r>
              <a:rPr lang="pt-BR" sz="1400" dirty="0"/>
              <a:t>, e seus valores na coluna parâmetro </a:t>
            </a:r>
            <a:r>
              <a:rPr lang="pt-BR" sz="1400" dirty="0" err="1"/>
              <a:t>value</a:t>
            </a:r>
            <a:r>
              <a:rPr lang="pt-BR" sz="1400" dirty="0"/>
              <a:t>. Com tal tipo de ajuste podemos organizar os dados de modo a consultar várias colunas de interesse de uma única vez, algo útil para a aplicação de loops, funções e gráficos, conforme veremos na seção Visualização.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Redimensionamento de dados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B32FC04-CA1E-414F-8270-D626F765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612" y="737729"/>
            <a:ext cx="49815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70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957493"/>
            <a:ext cx="3371300" cy="2086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/>
              <a:t>spread() </a:t>
            </a:r>
            <a:r>
              <a:rPr lang="pt-BR" sz="1400" dirty="0"/>
              <a:t>- de maneira oposta a função anterior, aqui podemos expandir linhas em colunas: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Redimensionamento de dados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E4058A-FAFD-4E41-85C1-E15D9815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50" y="1643062"/>
            <a:ext cx="49339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870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763002"/>
            <a:ext cx="3371300" cy="232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separate</a:t>
            </a:r>
            <a:r>
              <a:rPr lang="pt-BR" sz="1400" b="1" dirty="0"/>
              <a:t>()</a:t>
            </a:r>
            <a:r>
              <a:rPr lang="pt-BR" sz="1400" dirty="0"/>
              <a:t> - divide uma única coluna em várias colunas, similarmente a opção </a:t>
            </a:r>
            <a:r>
              <a:rPr lang="pt-BR" sz="1400" dirty="0" err="1"/>
              <a:t>separate_rows</a:t>
            </a:r>
            <a:r>
              <a:rPr lang="pt-BR" sz="1400" dirty="0"/>
              <a:t>(), que faz a mesma coisa, para linhas.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Dividir/combinar células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0434C9F-3B26-4516-9AB1-19188CA54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809081"/>
            <a:ext cx="4953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17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499642"/>
            <a:ext cx="2177500" cy="232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/>
              <a:t>`</a:t>
            </a:r>
            <a:r>
              <a:rPr lang="pt-BR" sz="1400" b="1" dirty="0" err="1"/>
              <a:t>unite</a:t>
            </a:r>
            <a:r>
              <a:rPr lang="pt-BR" sz="1400" b="1" dirty="0"/>
              <a:t>()` </a:t>
            </a:r>
            <a:r>
              <a:rPr lang="pt-BR" sz="1400" dirty="0"/>
              <a:t>- e de maneira oposta as separações, temos a função que combina várias colunas.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Dividir/combinar células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B0A9E6-CDB2-4DBB-93DF-B539B596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800" y="1236282"/>
            <a:ext cx="6286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457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692700" y="1093242"/>
            <a:ext cx="2698200" cy="232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drop_na</a:t>
            </a:r>
            <a:r>
              <a:rPr lang="pt-BR" sz="1400" b="1" dirty="0"/>
              <a:t>() -</a:t>
            </a:r>
            <a:r>
              <a:rPr lang="pt-BR" sz="1400" dirty="0"/>
              <a:t> excluí todas as linhas que apresentam elementos faltantes.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fill</a:t>
            </a:r>
            <a:r>
              <a:rPr lang="pt-BR" sz="1400" b="1" dirty="0"/>
              <a:t>() - </a:t>
            </a:r>
            <a:r>
              <a:rPr lang="pt-BR" sz="1400" dirty="0"/>
              <a:t>substituí os dados faltantes pelo valor mais recente da referida coluna.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replace_na</a:t>
            </a:r>
            <a:r>
              <a:rPr lang="pt-BR" sz="1400" b="1" dirty="0"/>
              <a:t>() -</a:t>
            </a:r>
            <a:r>
              <a:rPr lang="pt-BR" sz="1400" dirty="0"/>
              <a:t> substituí os dados faltantes por um valor </a:t>
            </a:r>
            <a:r>
              <a:rPr lang="pt-BR" sz="1400" dirty="0" err="1"/>
              <a:t>pré</a:t>
            </a:r>
            <a:r>
              <a:rPr lang="pt-BR" sz="1400" dirty="0"/>
              <a:t> especificado.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Dados Faltantes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98E200-4C93-433C-AB12-D3178C84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51" y="770431"/>
            <a:ext cx="3721100" cy="42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669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692700" y="1093242"/>
            <a:ext cx="2698200" cy="232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drop_na</a:t>
            </a:r>
            <a:r>
              <a:rPr lang="pt-BR" sz="1400" b="1" dirty="0"/>
              <a:t>() -</a:t>
            </a:r>
            <a:r>
              <a:rPr lang="pt-BR" sz="1400" dirty="0"/>
              <a:t> excluí todas as linhas que apresentam elementos faltantes.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fill</a:t>
            </a:r>
            <a:r>
              <a:rPr lang="pt-BR" sz="1400" b="1" dirty="0"/>
              <a:t>() - </a:t>
            </a:r>
            <a:r>
              <a:rPr lang="pt-BR" sz="1400" dirty="0"/>
              <a:t>substituí os dados faltantes pelo valor mais recente da referida coluna.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b="1" dirty="0" err="1"/>
              <a:t>replace_na</a:t>
            </a:r>
            <a:r>
              <a:rPr lang="pt-BR" sz="1400" b="1" dirty="0"/>
              <a:t>() -</a:t>
            </a:r>
            <a:r>
              <a:rPr lang="pt-BR" sz="1400" dirty="0"/>
              <a:t> substituí os dados faltantes por um valor </a:t>
            </a:r>
            <a:r>
              <a:rPr lang="pt-BR" sz="1400" dirty="0" err="1"/>
              <a:t>pré</a:t>
            </a:r>
            <a:r>
              <a:rPr lang="pt-BR" sz="1400" dirty="0"/>
              <a:t> especificado.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</a:t>
            </a:r>
            <a:r>
              <a:rPr lang="pt-BR" dirty="0" err="1"/>
              <a:t>Tidy</a:t>
            </a:r>
            <a:r>
              <a:rPr lang="pt-BR" dirty="0"/>
              <a:t> + Dados Faltantes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98E200-4C93-433C-AB12-D3178C84D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51" y="770431"/>
            <a:ext cx="3721100" cy="420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546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831412"/>
            <a:ext cx="2469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 próxima etapa no processo de análise é a manipulação da base: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 </a:t>
            </a:r>
            <a:r>
              <a:rPr lang="pt-BR" sz="1400" dirty="0" err="1"/>
              <a:t>select</a:t>
            </a:r>
            <a:r>
              <a:rPr lang="pt-BR" sz="1400" dirty="0"/>
              <a:t>() - seleciona variáveis, permitindo o uso de recursos como: </a:t>
            </a:r>
            <a:r>
              <a:rPr lang="pt-BR" sz="1400" dirty="0" err="1"/>
              <a:t>starts_with</a:t>
            </a:r>
            <a:r>
              <a:rPr lang="pt-BR" sz="1400" dirty="0"/>
              <a:t>(), matches(), </a:t>
            </a:r>
            <a:r>
              <a:rPr lang="pt-BR" sz="1400" dirty="0" err="1"/>
              <a:t>num_range</a:t>
            </a:r>
            <a:r>
              <a:rPr lang="pt-BR" sz="1400" dirty="0"/>
              <a:t>(), ou </a:t>
            </a:r>
            <a:r>
              <a:rPr lang="pt-BR" sz="1400" dirty="0" err="1"/>
              <a:t>everything</a:t>
            </a:r>
            <a:r>
              <a:rPr lang="pt-BR" sz="1400" dirty="0"/>
              <a:t>()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mutate</a:t>
            </a:r>
            <a:r>
              <a:rPr lang="pt-BR" sz="1400" dirty="0"/>
              <a:t>() - cria/modifica variáveis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rename</a:t>
            </a:r>
            <a:r>
              <a:rPr lang="pt-BR" sz="1400" dirty="0"/>
              <a:t>() - renomeia variáveis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de variáveis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10DF016-24F4-422F-BE72-510B2A858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360" y="737729"/>
            <a:ext cx="6157640" cy="438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05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249362"/>
            <a:ext cx="2469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group_by</a:t>
            </a:r>
            <a:r>
              <a:rPr lang="pt-BR" sz="1400" dirty="0"/>
              <a:t>() - manipula a base de dados segmentando por cada “grupo” da variável especificada e, posteriormente, combina os resultados, considerando os comandos seguintes dados.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summarise</a:t>
            </a:r>
            <a:r>
              <a:rPr lang="pt-BR" sz="1400" dirty="0"/>
              <a:t>() - calcula resumos de uma tabela conforme especificação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Sumarização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122E6-5276-40E5-A171-F3C407B8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75" y="1667313"/>
            <a:ext cx="54578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1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</a:t>
            </a:r>
            <a:r>
              <a:rPr lang="en" dirty="0"/>
              <a:t> – </a:t>
            </a:r>
            <a:r>
              <a:rPr lang="pt-BR" dirty="0"/>
              <a:t>IDE</a:t>
            </a:r>
            <a:endParaRPr dirty="0"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pt-BR" dirty="0"/>
              <a:t>Como alternativa à interface básica, podemos trabalhar com um dos muitos Ambientes de Desenvolvimento Integrados (</a:t>
            </a:r>
            <a:r>
              <a:rPr lang="pt-BR" dirty="0" err="1"/>
              <a:t>IDEs</a:t>
            </a:r>
            <a:r>
              <a:rPr lang="pt-BR" dirty="0"/>
              <a:t>) disponíveis, no Santander 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BF292A-B651-4C41-96AB-93AD8149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822" y="2092133"/>
            <a:ext cx="4730965" cy="284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146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831412"/>
            <a:ext cx="3062775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`</a:t>
            </a:r>
            <a:r>
              <a:rPr lang="pt-BR" sz="1400" dirty="0" err="1"/>
              <a:t>filter</a:t>
            </a:r>
            <a:r>
              <a:rPr lang="pt-BR" sz="1400" dirty="0"/>
              <a:t>()` - filtra linhas da base de dados a partir de critérios lógicos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 `</a:t>
            </a:r>
            <a:r>
              <a:rPr lang="pt-BR" sz="1400" dirty="0" err="1"/>
              <a:t>slice</a:t>
            </a:r>
            <a:r>
              <a:rPr lang="pt-BR" sz="1400" dirty="0"/>
              <a:t>()` - seleciona linhas por suas posições ordinais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`</a:t>
            </a:r>
            <a:r>
              <a:rPr lang="pt-BR" sz="1400" dirty="0" err="1"/>
              <a:t>top_n</a:t>
            </a:r>
            <a:r>
              <a:rPr lang="pt-BR" sz="1400" dirty="0"/>
              <a:t>()` - ordena as primeiras `n` observações das colunas listadas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`</a:t>
            </a:r>
            <a:r>
              <a:rPr lang="pt-BR" sz="1400" dirty="0" err="1"/>
              <a:t>arrange</a:t>
            </a:r>
            <a:r>
              <a:rPr lang="pt-BR" sz="1400" dirty="0"/>
              <a:t>()` - ordena as linhas de acordo com as colunas especificadas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`</a:t>
            </a:r>
            <a:r>
              <a:rPr lang="pt-BR" sz="1400" dirty="0" err="1"/>
              <a:t>distinct</a:t>
            </a:r>
            <a:r>
              <a:rPr lang="pt-BR" sz="1400" dirty="0"/>
              <a:t>()` - remove as linhas duplicadas de uma dada entrada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de casos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B0CFCA1-E477-44B9-A991-BED593B3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730321"/>
            <a:ext cx="54292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5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1415612"/>
            <a:ext cx="3062775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 - `</a:t>
            </a:r>
            <a:r>
              <a:rPr lang="pt-BR" sz="1400" dirty="0" err="1"/>
              <a:t>sample_n</a:t>
            </a:r>
            <a:r>
              <a:rPr lang="pt-BR" sz="1400" dirty="0"/>
              <a:t>()` - seleciona uma amostra aleatória considerando o número de elementos especificado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    - `</a:t>
            </a:r>
            <a:r>
              <a:rPr lang="pt-BR" sz="1400" dirty="0" err="1"/>
              <a:t>sample_frac</a:t>
            </a:r>
            <a:r>
              <a:rPr lang="pt-BR" sz="1400" dirty="0"/>
              <a:t>()` - seleciona uma amostra aleatória considerando a proporção especificada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Amostra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36C700-F9C7-4E04-94C6-59FDB1B4F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412" y="1671637"/>
            <a:ext cx="54387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631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3472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inner_join</a:t>
            </a:r>
            <a:r>
              <a:rPr lang="pt-BR" sz="1400" dirty="0"/>
              <a:t>() - retorna todas as linhas da base à esquerda que possuem valores correspondentes na base à direita.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left_join</a:t>
            </a:r>
            <a:r>
              <a:rPr lang="pt-BR" sz="1400" dirty="0"/>
              <a:t>() - retorna todas as linhas de x e todas as colunas de x e y. Linhas em x sem correspondência em y terão valores de NA nas novas colunas. 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full_join</a:t>
            </a:r>
            <a:r>
              <a:rPr lang="pt-BR" sz="1400" dirty="0"/>
              <a:t>() - retorna todas as linhas e todas as colunas de </a:t>
            </a:r>
            <a:r>
              <a:rPr lang="pt-BR" sz="1400" dirty="0" err="1"/>
              <a:t>xe</a:t>
            </a:r>
            <a:r>
              <a:rPr lang="pt-BR" sz="1400" dirty="0"/>
              <a:t> y. Onde não há valores correspondentes, retorna NA para o ausente.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Combinando Bases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3D52B96-07F6-4FBA-9FD9-43236635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841" y="787471"/>
            <a:ext cx="426945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70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3358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Conforme já comentado, existem bibliotecas para trabalharmos com diferentes classes de dados. Vamos citar algumas funcionalidades dos três pacotes com tal finalidade contidos no </a:t>
            </a:r>
            <a:r>
              <a:rPr lang="pt-BR" sz="1400" dirty="0" err="1"/>
              <a:t>tidyverse</a:t>
            </a:r>
            <a:r>
              <a:rPr lang="pt-BR" sz="1400" dirty="0"/>
              <a:t>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fct_count</a:t>
            </a:r>
            <a:r>
              <a:rPr lang="pt-BR" sz="1400" dirty="0"/>
              <a:t>() - conta o número de valores de cada nível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fct_relevel</a:t>
            </a:r>
            <a:r>
              <a:rPr lang="pt-BR" sz="1400" dirty="0"/>
              <a:t>() - reordenar os níveis dos fatores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fct_explicit_na</a:t>
            </a:r>
            <a:r>
              <a:rPr lang="pt-BR" sz="1400" dirty="0"/>
              <a:t>() - adicionar o NA como um dos níveis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Fatores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6A9880-D241-4B71-928F-612300A42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300" y="1104899"/>
            <a:ext cx="5049413" cy="35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66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01600" y="1187012"/>
            <a:ext cx="26924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str_detect</a:t>
            </a:r>
            <a:r>
              <a:rPr lang="pt-BR" sz="1400" dirty="0"/>
              <a:t>() - identificar a presença de padrões em uma </a:t>
            </a:r>
            <a:r>
              <a:rPr lang="pt-BR" sz="1400" dirty="0" err="1"/>
              <a:t>string</a:t>
            </a: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str_count</a:t>
            </a:r>
            <a:r>
              <a:rPr lang="pt-BR" sz="1400" dirty="0"/>
              <a:t>() - contabiliza o número de vezes que um padrão é encontrado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str_replace</a:t>
            </a:r>
            <a:r>
              <a:rPr lang="pt-BR" sz="1400" dirty="0"/>
              <a:t>() - substitui um dado padrão em uma </a:t>
            </a:r>
            <a:r>
              <a:rPr lang="pt-BR" sz="1400" dirty="0" err="1"/>
              <a:t>string</a:t>
            </a: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str_to_lower</a:t>
            </a:r>
            <a:r>
              <a:rPr lang="pt-BR" sz="1400" dirty="0"/>
              <a:t>() - converter </a:t>
            </a:r>
            <a:r>
              <a:rPr lang="pt-BR" sz="1400" dirty="0" err="1"/>
              <a:t>strings</a:t>
            </a:r>
            <a:r>
              <a:rPr lang="pt-BR" sz="1400" dirty="0"/>
              <a:t> maiúsculas e minúsculas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</a:t>
            </a:r>
            <a:r>
              <a:rPr lang="pt-BR" dirty="0" err="1"/>
              <a:t>Strings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281A154-8B51-4FBE-A31F-C9DCDE774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1428750"/>
            <a:ext cx="6248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82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72000" y="1030999"/>
            <a:ext cx="274265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as_date</a:t>
            </a:r>
            <a:r>
              <a:rPr lang="pt-BR" sz="1400" dirty="0"/>
              <a:t>() - converter um objeto para uma data ou hora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wday</a:t>
            </a:r>
            <a:r>
              <a:rPr lang="pt-BR" sz="1400" dirty="0"/>
              <a:t>() - retorna o dia da semana como um número decimal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today</a:t>
            </a:r>
            <a:r>
              <a:rPr lang="pt-BR" sz="1400" dirty="0"/>
              <a:t>() - retorna a data corrente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 err="1"/>
              <a:t>floor_date</a:t>
            </a:r>
            <a:r>
              <a:rPr lang="pt-BR" sz="1400" dirty="0"/>
              <a:t>() - arredonda para o limite inferior mais próximo da unidade de tempo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Manipulação + Datas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10EDBD-64EC-4069-AB78-455DC9F94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650" y="1225112"/>
            <a:ext cx="62293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054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3472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Gráficos são ferramentas poderosas para a visualização de gráficos, e, quando devidamente utilizados, permitem ao usuário o entendimento das informações de uma forma rápida, permitindo novas questões, hipóteses, necessidades ou pontos de atenção.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E por meio da biblioteca ggplot2, passamos a trabalhar com gráficos de uma perspectiva mais flexível, onde o gráfico é trabalhado como um mapeamento de atributos, e assim podemos dividi-lo em camadas. 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Visualização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9F95DFB-6F6E-48DE-9F66-EA42EFC3C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12" y="1127563"/>
            <a:ext cx="46767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044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3472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Assim temos opções de gráficos como: </a:t>
            </a:r>
            <a:r>
              <a:rPr lang="pt-BR" sz="1400" dirty="0" err="1"/>
              <a:t>geom_boxplot</a:t>
            </a:r>
            <a:r>
              <a:rPr lang="pt-BR" sz="1400" dirty="0"/>
              <a:t>, </a:t>
            </a:r>
            <a:r>
              <a:rPr lang="pt-BR" sz="1400" dirty="0" err="1"/>
              <a:t>geom_area</a:t>
            </a:r>
            <a:r>
              <a:rPr lang="pt-BR" sz="1400" dirty="0"/>
              <a:t>, ou  </a:t>
            </a:r>
            <a:r>
              <a:rPr lang="pt-BR" sz="1400" dirty="0" err="1"/>
              <a:t>geom_col</a:t>
            </a:r>
            <a:r>
              <a:rPr lang="pt-BR" sz="1400" dirty="0"/>
              <a:t>, além de uma série de opções para estilização, como: sistema de coordenadas, escalas, cores, posição, cores, legendas, quebras, etc.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Visualização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DF2D42-5DBD-4BE2-9867-18BEF061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831850"/>
            <a:ext cx="48863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7539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311700" y="958412"/>
            <a:ext cx="34729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Para </a:t>
            </a:r>
            <a:r>
              <a:rPr lang="pt-BR" sz="1400" dirty="0" err="1"/>
              <a:t>visulização</a:t>
            </a:r>
            <a:r>
              <a:rPr lang="pt-BR" sz="1400" dirty="0"/>
              <a:t> dos gráficos de dispersão dois a dois, uma opções é trabalhar com a biblioteca </a:t>
            </a:r>
            <a:r>
              <a:rPr lang="pt-BR" sz="1400" dirty="0" err="1"/>
              <a:t>GGally</a:t>
            </a:r>
            <a:r>
              <a:rPr lang="pt-BR" sz="1400" dirty="0"/>
              <a:t>, uma das </a:t>
            </a:r>
            <a:r>
              <a:rPr lang="pt-BR" sz="1400" dirty="0" err="1"/>
              <a:t>extenções</a:t>
            </a:r>
            <a:r>
              <a:rPr lang="pt-BR" sz="1400" dirty="0"/>
              <a:t> do `ggplot2, que permite uma visão mais limpa e completa, uma vez que também retorna a correlação entre os pares e a distribuição </a:t>
            </a:r>
            <a:r>
              <a:rPr lang="pt-BR" sz="1400" dirty="0" err="1"/>
              <a:t>indivídual</a:t>
            </a:r>
            <a:r>
              <a:rPr lang="pt-BR" sz="1400" dirty="0"/>
              <a:t> das variáveis:</a:t>
            </a:r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311700" y="1650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Visualização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191EDD-4628-436E-BB45-15DFDBE05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450" y="1162050"/>
            <a:ext cx="48958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877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4;p26">
            <a:extLst>
              <a:ext uri="{FF2B5EF4-FFF2-40B4-BE49-F238E27FC236}">
                <a16:creationId xmlns:a16="http://schemas.microsoft.com/office/drawing/2014/main" id="{A979DE58-4FC2-4B3B-9731-B6CC2F7E06AF}"/>
              </a:ext>
            </a:extLst>
          </p:cNvPr>
          <p:cNvSpPr txBox="1">
            <a:spLocks/>
          </p:cNvSpPr>
          <p:nvPr/>
        </p:nvSpPr>
        <p:spPr>
          <a:xfrm>
            <a:off x="197400" y="793312"/>
            <a:ext cx="8520600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spcAft>
                <a:spcPts val="1600"/>
              </a:spcAft>
              <a:buFontTx/>
              <a:buChar char="-"/>
            </a:pPr>
            <a:r>
              <a:rPr lang="pt-BR" sz="1400" dirty="0"/>
              <a:t>Após um entendimento mais profundo sobre o comportamento, natureza e especificidades dos dados, podemos passar para a fase de modelagem. No </a:t>
            </a:r>
            <a:r>
              <a:rPr lang="pt-BR" sz="1400" dirty="0" err="1"/>
              <a:t>tidyverse</a:t>
            </a:r>
            <a:r>
              <a:rPr lang="pt-BR" sz="1400" dirty="0"/>
              <a:t> a biblioteca </a:t>
            </a:r>
            <a:r>
              <a:rPr lang="pt-BR" sz="1400" dirty="0" err="1"/>
              <a:t>broom</a:t>
            </a:r>
            <a:r>
              <a:rPr lang="pt-BR" sz="1400" dirty="0"/>
              <a:t> é direcionada para esta etapa da análise, de um ponto de vista de integração. Em relação à modelagem em si, visto ser algo que demanda conhecimentos prévios, não iremos nos aprofundar. Contudo segue uma lista com opções de bibliotecas para algumas metodologias/áreas:</a:t>
            </a:r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  <a:p>
            <a:pPr marL="285750" indent="-285750">
              <a:spcAft>
                <a:spcPts val="1600"/>
              </a:spcAft>
              <a:buFontTx/>
              <a:buChar char="-"/>
            </a:pPr>
            <a:endParaRPr lang="pt-BR" sz="1400" dirty="0"/>
          </a:p>
        </p:txBody>
      </p:sp>
      <p:sp>
        <p:nvSpPr>
          <p:cNvPr id="10" name="Google Shape;133;p26">
            <a:extLst>
              <a:ext uri="{FF2B5EF4-FFF2-40B4-BE49-F238E27FC236}">
                <a16:creationId xmlns:a16="http://schemas.microsoft.com/office/drawing/2014/main" id="{18CD3C99-035E-4EB0-AAF2-250035EE741F}"/>
              </a:ext>
            </a:extLst>
          </p:cNvPr>
          <p:cNvSpPr txBox="1">
            <a:spLocks/>
          </p:cNvSpPr>
          <p:nvPr/>
        </p:nvSpPr>
        <p:spPr>
          <a:xfrm>
            <a:off x="197400" y="12692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 – Modelagem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A9D8EA-6215-4ACA-A809-17ADB7C2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309812"/>
            <a:ext cx="30861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81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2457</TotalTime>
  <Words>7543</Words>
  <Application>Microsoft Office PowerPoint</Application>
  <PresentationFormat>Apresentação na tela (16:9)</PresentationFormat>
  <Paragraphs>539</Paragraphs>
  <Slides>105</Slides>
  <Notes>105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105</vt:i4>
      </vt:variant>
    </vt:vector>
  </HeadingPairs>
  <TitlesOfParts>
    <vt:vector size="110" baseType="lpstr">
      <vt:lpstr>Arial</vt:lpstr>
      <vt:lpstr>Calibri</vt:lpstr>
      <vt:lpstr>Verdana</vt:lpstr>
      <vt:lpstr>Simple Light</vt:lpstr>
      <vt:lpstr>Office Theme</vt:lpstr>
      <vt:lpstr>R</vt:lpstr>
      <vt:lpstr>Introdução</vt:lpstr>
      <vt:lpstr>Apresentação do PowerPoint</vt:lpstr>
      <vt:lpstr>O ambiente R</vt:lpstr>
      <vt:lpstr>R – O que é? </vt:lpstr>
      <vt:lpstr>R – Origem</vt:lpstr>
      <vt:lpstr>R – Por que usar?</vt:lpstr>
      <vt:lpstr>R – Interface Básica</vt:lpstr>
      <vt:lpstr>R – IDE</vt:lpstr>
      <vt:lpstr>R – IDE + explorando recursos</vt:lpstr>
      <vt:lpstr>Introdução ao R</vt:lpstr>
      <vt:lpstr>R – Como calculadora</vt:lpstr>
      <vt:lpstr>R – Como calculadora</vt:lpstr>
      <vt:lpstr>R – Como calculadora</vt:lpstr>
      <vt:lpstr>R – Aplicação de funções</vt:lpstr>
      <vt:lpstr>R – A função help</vt:lpstr>
      <vt:lpstr>R – Funções e seus argumentos</vt:lpstr>
      <vt:lpstr>Objetos</vt:lpstr>
      <vt:lpstr>R – Criando objetos</vt:lpstr>
      <vt:lpstr>R – Objetos especiais</vt:lpstr>
      <vt:lpstr>R – Objetos especiais</vt:lpstr>
      <vt:lpstr>Entendendo dados</vt:lpstr>
      <vt:lpstr>R – Tipos de dados</vt:lpstr>
      <vt:lpstr>R – Tipos de dados</vt:lpstr>
      <vt:lpstr>R – Estruturas de dados</vt:lpstr>
      <vt:lpstr>R – Vetores (criação)</vt:lpstr>
      <vt:lpstr>R – Vetores (consultas)</vt:lpstr>
      <vt:lpstr>R – Vetores (classes)</vt:lpstr>
      <vt:lpstr>R – Vetores (operações)</vt:lpstr>
      <vt:lpstr>R – Vetores (atributos)</vt:lpstr>
      <vt:lpstr>R – Vetores especiais: Fatores</vt:lpstr>
      <vt:lpstr>R – Vetores especiais: Fatores (variáveis nominais)</vt:lpstr>
      <vt:lpstr>R – Vetores especiais: Fatores (variáveis ordinais)</vt:lpstr>
      <vt:lpstr>R – Vetores especiais: Datas</vt:lpstr>
      <vt:lpstr>R – Vetores especiais: Datas</vt:lpstr>
      <vt:lpstr>R – Matrizes (criação)</vt:lpstr>
      <vt:lpstr>R – Arrays (criação)</vt:lpstr>
      <vt:lpstr>R – Matrizes e Arrays (consultas)</vt:lpstr>
      <vt:lpstr>R – Matrizes e Arrays (operações)</vt:lpstr>
      <vt:lpstr>R – Data frames (criação)</vt:lpstr>
      <vt:lpstr>R – Data frames (consultas)</vt:lpstr>
      <vt:lpstr>R – Data frames (classes e operações)</vt:lpstr>
      <vt:lpstr>R – Listas (criação)</vt:lpstr>
      <vt:lpstr>R – Listas (consultas)</vt:lpstr>
      <vt:lpstr>R – Listas (classes e operações)</vt:lpstr>
      <vt:lpstr>Analisando dados</vt:lpstr>
      <vt:lpstr>R – Análises Descritivas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Estruturas de controle</vt:lpstr>
      <vt:lpstr>Apresentação do PowerPoint</vt:lpstr>
      <vt:lpstr>Apresentação do PowerPoint</vt:lpstr>
      <vt:lpstr>Apresentação do PowerPoint</vt:lpstr>
      <vt:lpstr>Apresentação do PowerPoint</vt:lpstr>
      <vt:lpstr>Criando funções</vt:lpstr>
      <vt:lpstr>Apresentação do PowerPoint</vt:lpstr>
      <vt:lpstr>Apresentação do PowerPoint</vt:lpstr>
      <vt:lpstr>Apresentação do PowerPoint</vt:lpstr>
      <vt:lpstr>Apresentação do PowerPoint</vt:lpstr>
      <vt:lpstr>Trabalhando com bibliotecas</vt:lpstr>
      <vt:lpstr>Apresentação do PowerPoint</vt:lpstr>
      <vt:lpstr>Apresentação do PowerPoint</vt:lpstr>
      <vt:lpstr>R na Ciência de Dados</vt:lpstr>
      <vt:lpstr>R na Ciência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Spark</dc:title>
  <dc:creator>Nathalia Demetrio Vasconcelos Moura</dc:creator>
  <cp:lastModifiedBy>Nathalia Demetrio Vasconcelos Moura</cp:lastModifiedBy>
  <cp:revision>1</cp:revision>
  <dcterms:modified xsi:type="dcterms:W3CDTF">2019-05-07T08:24:58Z</dcterms:modified>
</cp:coreProperties>
</file>